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ts" ContentType="video/unknown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2"/>
  </p:notesMasterIdLst>
  <p:sldIdLst>
    <p:sldId id="256" r:id="rId2"/>
    <p:sldId id="491" r:id="rId3"/>
    <p:sldId id="484" r:id="rId4"/>
    <p:sldId id="485" r:id="rId5"/>
    <p:sldId id="486" r:id="rId6"/>
    <p:sldId id="487" r:id="rId7"/>
    <p:sldId id="488" r:id="rId8"/>
    <p:sldId id="489" r:id="rId9"/>
    <p:sldId id="490" r:id="rId10"/>
    <p:sldId id="262" r:id="rId11"/>
  </p:sldIdLst>
  <p:sldSz cx="12192000" cy="6858000"/>
  <p:notesSz cx="6858000" cy="9144000"/>
  <p:embeddedFontLst>
    <p:embeddedFont>
      <p:font typeface="Calibri" pitchFamily="34" charset="0"/>
      <p:regular r:id="rId13"/>
      <p:bold r:id="rId14"/>
      <p:italic r:id="rId15"/>
      <p:boldItalic r:id="rId16"/>
    </p:embeddedFont>
    <p:embeddedFont>
      <p:font typeface="Arial Black" pitchFamily="34" charset="0"/>
      <p:bold r:id="rId17"/>
    </p:embeddedFont>
    <p:embeddedFont>
      <p:font typeface="ＭＳ Ｐゴシック" pitchFamily="34" charset="-128"/>
      <p:regular r:id="rId18"/>
    </p:embeddedFont>
    <p:embeddedFont>
      <p:font typeface="Colosseum Bold"/>
      <p:bold r:id="rId1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5F5F5F"/>
    <a:srgbClr val="3333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87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-546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EF5149-E991-403C-BD16-0AC03CFA03F9}" type="datetimeFigureOut">
              <a:rPr lang="en-IE" smtClean="0"/>
              <a:t>30/11/2020</a:t>
            </a:fld>
            <a:endParaRPr lang="en-I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860CDD-8AD7-4082-A2E2-1C7BE4AEFDBC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906743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3.svg"/><Relationship Id="rId4" Type="http://schemas.openxmlformats.org/officeDocument/2006/relationships/image" Target="../media/image21.png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Mens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02430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Custom Layout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D7ADBAB-14B3-4A84-A59D-203073F1E0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005" y="5532437"/>
            <a:ext cx="10515600" cy="1325563"/>
          </a:xfrm>
          <a:effectLst>
            <a:outerShdw blurRad="50800" dist="38100" dir="2700000" algn="tl" rotWithShape="0">
              <a:prstClr val="black">
                <a:alpha val="55000"/>
              </a:prst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E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C458484-EC6F-41F3-BD65-D512F2E4C72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1046049" y="5325203"/>
            <a:ext cx="880487" cy="134822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357749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Custom Layout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D7ADBAB-14B3-4A84-A59D-203073F1E0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005" y="5532437"/>
            <a:ext cx="10515600" cy="1325563"/>
          </a:xfrm>
          <a:effectLst>
            <a:outerShdw blurRad="50800" dist="38100" dir="2700000" algn="tl" rotWithShape="0">
              <a:prstClr val="black">
                <a:alpha val="55000"/>
              </a:prst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E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C458484-EC6F-41F3-BD65-D512F2E4C72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1046049" y="5325203"/>
            <a:ext cx="880487" cy="134822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16882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Custom Layout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D7ADBAB-14B3-4A84-A59D-203073F1E0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005" y="5532437"/>
            <a:ext cx="10515600" cy="1325563"/>
          </a:xfrm>
          <a:effectLst>
            <a:outerShdw blurRad="50800" dist="38100" dir="2700000" algn="tl" rotWithShape="0">
              <a:prstClr val="black">
                <a:alpha val="55000"/>
              </a:prst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E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C458484-EC6F-41F3-BD65-D512F2E4C72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1046049" y="5325203"/>
            <a:ext cx="880487" cy="134822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20174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Custom Layout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D7ADBAB-14B3-4A84-A59D-203073F1E0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005" y="5532437"/>
            <a:ext cx="10515600" cy="1325563"/>
          </a:xfrm>
          <a:effectLst>
            <a:outerShdw blurRad="50800" dist="38100" dir="2700000" algn="tl" rotWithShape="0">
              <a:prstClr val="black">
                <a:alpha val="55000"/>
              </a:prst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E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C458484-EC6F-41F3-BD65-D512F2E4C72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1046049" y="5325203"/>
            <a:ext cx="880487" cy="134822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264729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Custom Layout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D7ADBAB-14B3-4A84-A59D-203073F1E0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005" y="5532437"/>
            <a:ext cx="10515600" cy="1325563"/>
          </a:xfrm>
          <a:effectLst>
            <a:outerShdw blurRad="50800" dist="38100" dir="2700000" algn="tl" rotWithShape="0">
              <a:prstClr val="black">
                <a:alpha val="55000"/>
              </a:prst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E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C458484-EC6F-41F3-BD65-D512F2E4C72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1046049" y="5325203"/>
            <a:ext cx="880487" cy="134822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61568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rgbClr val="64BC47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xmlns="" id="{2EC79F54-E5CF-4DF4-B7BE-76690F2504F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xmlns="" id="{3C81664A-81BD-441F-B077-AA3760E6D5B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3273833" y="2949678"/>
            <a:ext cx="5644606" cy="95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6815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2952751" y="3818467"/>
            <a:ext cx="12192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defRPr/>
            </a:pPr>
            <a:endParaRPr lang="en-US" sz="3067" dirty="0"/>
          </a:p>
        </p:txBody>
      </p:sp>
      <p:pic>
        <p:nvPicPr>
          <p:cNvPr id="6" name="Picture 7" descr="WR_BRANDMARK_S_ST_RGB_P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53518" y="1"/>
            <a:ext cx="2618316" cy="4011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4484076"/>
            <a:ext cx="10368000" cy="360000"/>
          </a:xfrm>
        </p:spPr>
        <p:txBody>
          <a:bodyPr>
            <a:noAutofit/>
          </a:bodyPr>
          <a:lstStyle>
            <a:lvl1pPr>
              <a:defRPr sz="4267" baseline="0"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0" name="Text Placeholder 29"/>
          <p:cNvSpPr>
            <a:spLocks noGrp="1"/>
          </p:cNvSpPr>
          <p:nvPr>
            <p:ph type="body" sz="quarter" idx="10"/>
          </p:nvPr>
        </p:nvSpPr>
        <p:spPr>
          <a:xfrm>
            <a:off x="914400" y="5144729"/>
            <a:ext cx="10368000" cy="360000"/>
          </a:xfrm>
          <a:prstGeom prst="rect">
            <a:avLst/>
          </a:prstGeom>
        </p:spPr>
        <p:txBody>
          <a:bodyPr vert="horz" lIns="0" tIns="0" rIns="0" bIns="0" anchor="ctr" anchorCtr="0"/>
          <a:lstStyle>
            <a:lvl1pPr marL="0" indent="0" algn="ctr">
              <a:lnSpc>
                <a:spcPts val="3467"/>
              </a:lnSpc>
              <a:buNone/>
              <a:defRPr sz="3467" cap="all"/>
            </a:lvl1pPr>
            <a:lvl2pPr marL="0" indent="0" algn="ctr">
              <a:lnSpc>
                <a:spcPts val="3467"/>
              </a:lnSpc>
              <a:buNone/>
              <a:defRPr sz="3467" cap="all"/>
            </a:lvl2pPr>
            <a:lvl3pPr marL="0" indent="0" algn="ctr">
              <a:lnSpc>
                <a:spcPts val="3467"/>
              </a:lnSpc>
              <a:buNone/>
              <a:defRPr sz="3467" cap="all"/>
            </a:lvl3pPr>
            <a:lvl4pPr marL="0" indent="0" algn="ctr">
              <a:lnSpc>
                <a:spcPts val="3467"/>
              </a:lnSpc>
              <a:buNone/>
              <a:defRPr sz="3467" cap="all"/>
            </a:lvl4pPr>
            <a:lvl5pPr marL="0" indent="0" algn="ctr">
              <a:lnSpc>
                <a:spcPts val="3467"/>
              </a:lnSpc>
              <a:buNone/>
              <a:defRPr sz="3467" cap="all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7" name="Text Placeholder 36"/>
          <p:cNvSpPr>
            <a:spLocks noGrp="1"/>
          </p:cNvSpPr>
          <p:nvPr>
            <p:ph type="body" sz="quarter" idx="11"/>
          </p:nvPr>
        </p:nvSpPr>
        <p:spPr>
          <a:xfrm>
            <a:off x="914400" y="5786803"/>
            <a:ext cx="10368000" cy="180000"/>
          </a:xfrm>
          <a:prstGeom prst="rect">
            <a:avLst/>
          </a:prstGeom>
        </p:spPr>
        <p:txBody>
          <a:bodyPr vert="horz" lIns="0" tIns="0" rIns="0" bIns="0" anchor="ctr" anchorCtr="0"/>
          <a:lstStyle>
            <a:lvl1pPr indent="0" algn="ctr">
              <a:lnSpc>
                <a:spcPts val="1867"/>
              </a:lnSpc>
              <a:buNone/>
              <a:defRPr sz="1867" cap="all">
                <a:solidFill>
                  <a:srgbClr val="7F7F7F"/>
                </a:solidFill>
              </a:defRPr>
            </a:lvl1pPr>
            <a:lvl2pPr indent="0" algn="ctr">
              <a:buNone/>
              <a:defRPr sz="1867" cap="all"/>
            </a:lvl2pPr>
            <a:lvl3pPr indent="0" algn="ctr">
              <a:buNone/>
              <a:defRPr sz="1867" cap="all"/>
            </a:lvl3pPr>
            <a:lvl4pPr indent="0" algn="ctr">
              <a:buNone/>
              <a:defRPr sz="1867" cap="all"/>
            </a:lvl4pPr>
            <a:lvl5pPr indent="0" algn="ctr">
              <a:buNone/>
              <a:defRPr sz="1867" cap="all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472595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WHITE_BC188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2952751" y="3818467"/>
            <a:ext cx="12192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defRPr/>
            </a:pPr>
            <a:endParaRPr lang="en-US" sz="3067" dirty="0"/>
          </a:p>
        </p:txBody>
      </p:sp>
      <p:pic>
        <p:nvPicPr>
          <p:cNvPr id="6" name="Picture 7" descr="WR_BRANDMARK_S_ST_RGB_P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84751" y="1"/>
            <a:ext cx="2288116" cy="3503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8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42934" y="6248401"/>
            <a:ext cx="2571751" cy="463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4484076"/>
            <a:ext cx="10368000" cy="360000"/>
          </a:xfrm>
        </p:spPr>
        <p:txBody>
          <a:bodyPr>
            <a:noAutofit/>
          </a:bodyPr>
          <a:lstStyle>
            <a:lvl1pPr>
              <a:defRPr sz="4267" baseline="0"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0" name="Text Placeholder 29"/>
          <p:cNvSpPr>
            <a:spLocks noGrp="1"/>
          </p:cNvSpPr>
          <p:nvPr>
            <p:ph type="body" sz="quarter" idx="10"/>
          </p:nvPr>
        </p:nvSpPr>
        <p:spPr>
          <a:xfrm>
            <a:off x="914400" y="5059361"/>
            <a:ext cx="10368000" cy="360000"/>
          </a:xfrm>
          <a:prstGeom prst="rect">
            <a:avLst/>
          </a:prstGeom>
        </p:spPr>
        <p:txBody>
          <a:bodyPr vert="horz" lIns="0" tIns="0" rIns="0" bIns="0" anchor="ctr" anchorCtr="0"/>
          <a:lstStyle>
            <a:lvl1pPr marL="0" indent="0" algn="ctr">
              <a:lnSpc>
                <a:spcPts val="3467"/>
              </a:lnSpc>
              <a:buNone/>
              <a:defRPr sz="3467" cap="all"/>
            </a:lvl1pPr>
            <a:lvl2pPr marL="0" indent="0" algn="ctr">
              <a:lnSpc>
                <a:spcPts val="3467"/>
              </a:lnSpc>
              <a:buNone/>
              <a:defRPr sz="3467" cap="all"/>
            </a:lvl2pPr>
            <a:lvl3pPr marL="0" indent="0" algn="ctr">
              <a:lnSpc>
                <a:spcPts val="3467"/>
              </a:lnSpc>
              <a:buNone/>
              <a:defRPr sz="3467" cap="all"/>
            </a:lvl3pPr>
            <a:lvl4pPr marL="0" indent="0" algn="ctr">
              <a:lnSpc>
                <a:spcPts val="3467"/>
              </a:lnSpc>
              <a:buNone/>
              <a:defRPr sz="3467" cap="all"/>
            </a:lvl4pPr>
            <a:lvl5pPr marL="0" indent="0" algn="ctr">
              <a:lnSpc>
                <a:spcPts val="3467"/>
              </a:lnSpc>
              <a:buNone/>
              <a:defRPr sz="3467" cap="all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7" name="Text Placeholder 36"/>
          <p:cNvSpPr>
            <a:spLocks noGrp="1"/>
          </p:cNvSpPr>
          <p:nvPr>
            <p:ph type="body" sz="quarter" idx="11"/>
          </p:nvPr>
        </p:nvSpPr>
        <p:spPr>
          <a:xfrm>
            <a:off x="914400" y="5544927"/>
            <a:ext cx="10368000" cy="180000"/>
          </a:xfrm>
          <a:prstGeom prst="rect">
            <a:avLst/>
          </a:prstGeom>
        </p:spPr>
        <p:txBody>
          <a:bodyPr vert="horz" lIns="0" tIns="0" rIns="0" bIns="0" anchor="ctr" anchorCtr="0"/>
          <a:lstStyle>
            <a:lvl1pPr indent="0" algn="ctr">
              <a:lnSpc>
                <a:spcPts val="1867"/>
              </a:lnSpc>
              <a:buNone/>
              <a:defRPr sz="1867" cap="all">
                <a:solidFill>
                  <a:srgbClr val="7F7F7F"/>
                </a:solidFill>
              </a:defRPr>
            </a:lvl1pPr>
            <a:lvl2pPr indent="0" algn="ctr">
              <a:buNone/>
              <a:defRPr sz="1867" cap="all"/>
            </a:lvl2pPr>
            <a:lvl3pPr indent="0" algn="ctr">
              <a:buNone/>
              <a:defRPr sz="1867" cap="all"/>
            </a:lvl3pPr>
            <a:lvl4pPr indent="0" algn="ctr">
              <a:buNone/>
              <a:defRPr sz="1867" cap="all"/>
            </a:lvl4pPr>
            <a:lvl5pPr indent="0" algn="ctr">
              <a:buNone/>
              <a:defRPr sz="1867" cap="all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322247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andar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WR_BRANDMARK_S_ST_RGB_P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99845" y="121244"/>
            <a:ext cx="918633" cy="1405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710293" y="1128079"/>
            <a:ext cx="9600000" cy="720000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algn="l">
              <a:defRPr sz="4667" cap="all"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359242" y="222591"/>
            <a:ext cx="7326431" cy="180000"/>
          </a:xfrm>
          <a:prstGeom prst="rect">
            <a:avLst/>
          </a:prstGeom>
        </p:spPr>
        <p:txBody>
          <a:bodyPr vert="horz" lIns="0" tIns="0" rIns="0" bIns="0" anchor="ctr" anchorCtr="0"/>
          <a:lstStyle>
            <a:lvl1pPr marL="0" indent="0">
              <a:lnSpc>
                <a:spcPct val="100000"/>
              </a:lnSpc>
              <a:buNone/>
              <a:defRPr sz="1200" cap="all">
                <a:solidFill>
                  <a:srgbClr val="7F7F7F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4"/>
          </p:nvPr>
        </p:nvSpPr>
        <p:spPr>
          <a:xfrm>
            <a:off x="731520" y="2111136"/>
            <a:ext cx="9578773" cy="4224893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333"/>
            </a:lvl1pPr>
            <a:lvl2pPr marL="1195887" indent="-243411">
              <a:lnSpc>
                <a:spcPct val="100000"/>
              </a:lnSpc>
              <a:spcBef>
                <a:spcPts val="0"/>
              </a:spcBef>
              <a:defRPr/>
            </a:lvl2pPr>
            <a:lvl3pPr marL="1678475" indent="-241294">
              <a:lnSpc>
                <a:spcPct val="100000"/>
              </a:lnSpc>
              <a:spcBef>
                <a:spcPts val="0"/>
              </a:spcBef>
              <a:defRPr/>
            </a:lvl3pPr>
            <a:lvl4pPr marL="2148364" indent="-241294">
              <a:lnSpc>
                <a:spcPct val="100000"/>
              </a:lnSpc>
              <a:spcBef>
                <a:spcPts val="0"/>
              </a:spcBef>
              <a:buFont typeface="Lucida Grande"/>
              <a:buChar char="-"/>
              <a:defRPr/>
            </a:lvl4pPr>
            <a:lvl5pPr marL="2633068" indent="-241294">
              <a:lnSpc>
                <a:spcPct val="100000"/>
              </a:lnSpc>
              <a:spcBef>
                <a:spcPts val="0"/>
              </a:spcBef>
              <a:buFont typeface="Lucida Grande"/>
              <a:buChar char="-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2" name="Text Placeholder 20"/>
          <p:cNvSpPr>
            <a:spLocks noGrp="1"/>
          </p:cNvSpPr>
          <p:nvPr>
            <p:ph type="body" sz="quarter" idx="15"/>
          </p:nvPr>
        </p:nvSpPr>
        <p:spPr>
          <a:xfrm>
            <a:off x="359243" y="6498590"/>
            <a:ext cx="4804567" cy="180001"/>
          </a:xfrm>
          <a:prstGeom prst="rect">
            <a:avLst/>
          </a:prstGeom>
        </p:spPr>
        <p:txBody>
          <a:bodyPr vert="horz" lIns="0" tIns="0" rIns="0" bIns="0" anchor="ctr" anchorCtr="0"/>
          <a:lstStyle>
            <a:lvl1pPr marL="0" indent="0" algn="l">
              <a:lnSpc>
                <a:spcPct val="100000"/>
              </a:lnSpc>
              <a:buFontTx/>
              <a:buNone/>
              <a:defRPr sz="1200">
                <a:solidFill>
                  <a:srgbClr val="7F7F7F"/>
                </a:solidFill>
              </a:defRPr>
            </a:lvl1pPr>
            <a:lvl2pPr marL="0" indent="0" algn="ctr">
              <a:lnSpc>
                <a:spcPct val="100000"/>
              </a:lnSpc>
              <a:buFontTx/>
              <a:buNone/>
              <a:defRPr sz="1200"/>
            </a:lvl2pPr>
            <a:lvl3pPr marL="0" indent="0" algn="ctr">
              <a:lnSpc>
                <a:spcPct val="100000"/>
              </a:lnSpc>
              <a:buFontTx/>
              <a:buNone/>
              <a:defRPr sz="1200"/>
            </a:lvl3pPr>
            <a:lvl4pPr marL="0" indent="0" algn="ctr">
              <a:lnSpc>
                <a:spcPct val="100000"/>
              </a:lnSpc>
              <a:buFontTx/>
              <a:buNone/>
              <a:defRPr sz="1200"/>
            </a:lvl4pPr>
            <a:lvl5pPr marL="0" indent="0" algn="ctr">
              <a:lnSpc>
                <a:spcPct val="100000"/>
              </a:lnSpc>
              <a:buFontTx/>
              <a:buNone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6"/>
          </p:nvPr>
        </p:nvSpPr>
        <p:spPr>
          <a:xfrm>
            <a:off x="11396413" y="6498592"/>
            <a:ext cx="622065" cy="180000"/>
          </a:xfrm>
          <a:prstGeom prst="rect">
            <a:avLst/>
          </a:prstGeom>
        </p:spPr>
        <p:txBody>
          <a:bodyPr/>
          <a:lstStyle>
            <a:lvl1pPr algn="r">
              <a:defRPr sz="933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fld id="{502DB1C1-5C29-1547-82D0-85F347DDA83C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886018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WR_BRANDMARK_S_ST_RGB_PS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99845" y="121244"/>
            <a:ext cx="918633" cy="1405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710293" y="1128079"/>
            <a:ext cx="9600000" cy="720000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algn="l">
              <a:defRPr sz="4667" cap="all"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359243" y="222591"/>
            <a:ext cx="7638661" cy="180000"/>
          </a:xfrm>
          <a:prstGeom prst="rect">
            <a:avLst/>
          </a:prstGeom>
        </p:spPr>
        <p:txBody>
          <a:bodyPr vert="horz" lIns="0" tIns="0" rIns="0" bIns="0" anchor="ctr" anchorCtr="0"/>
          <a:lstStyle>
            <a:lvl1pPr marL="0" indent="0">
              <a:lnSpc>
                <a:spcPct val="100000"/>
              </a:lnSpc>
              <a:buNone/>
              <a:defRPr sz="1200" cap="all">
                <a:solidFill>
                  <a:srgbClr val="7F7F7F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18"/>
          <p:cNvSpPr>
            <a:spLocks noGrp="1"/>
          </p:cNvSpPr>
          <p:nvPr>
            <p:ph type="body" sz="quarter" idx="14"/>
          </p:nvPr>
        </p:nvSpPr>
        <p:spPr>
          <a:xfrm>
            <a:off x="731520" y="2111136"/>
            <a:ext cx="9578773" cy="4224893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333"/>
            </a:lvl1pPr>
            <a:lvl2pPr marL="1195887" indent="-243411">
              <a:lnSpc>
                <a:spcPct val="100000"/>
              </a:lnSpc>
              <a:spcBef>
                <a:spcPts val="0"/>
              </a:spcBef>
              <a:defRPr/>
            </a:lvl2pPr>
            <a:lvl3pPr marL="1678475" indent="-241294">
              <a:lnSpc>
                <a:spcPct val="100000"/>
              </a:lnSpc>
              <a:spcBef>
                <a:spcPts val="0"/>
              </a:spcBef>
              <a:defRPr/>
            </a:lvl3pPr>
            <a:lvl4pPr marL="2148364" indent="-241294">
              <a:lnSpc>
                <a:spcPct val="100000"/>
              </a:lnSpc>
              <a:spcBef>
                <a:spcPts val="0"/>
              </a:spcBef>
              <a:buFont typeface="Lucida Grande"/>
              <a:buChar char="-"/>
              <a:defRPr/>
            </a:lvl4pPr>
            <a:lvl5pPr marL="2633068" indent="-241294">
              <a:lnSpc>
                <a:spcPct val="100000"/>
              </a:lnSpc>
              <a:spcBef>
                <a:spcPts val="0"/>
              </a:spcBef>
              <a:buFont typeface="Lucida Grande"/>
              <a:buChar char="-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20"/>
          <p:cNvSpPr>
            <a:spLocks noGrp="1"/>
          </p:cNvSpPr>
          <p:nvPr>
            <p:ph type="body" sz="quarter" idx="15"/>
          </p:nvPr>
        </p:nvSpPr>
        <p:spPr>
          <a:xfrm>
            <a:off x="359243" y="6498590"/>
            <a:ext cx="4804567" cy="180001"/>
          </a:xfrm>
          <a:prstGeom prst="rect">
            <a:avLst/>
          </a:prstGeom>
        </p:spPr>
        <p:txBody>
          <a:bodyPr vert="horz" lIns="0" tIns="0" rIns="0" bIns="0" anchor="ctr" anchorCtr="0"/>
          <a:lstStyle>
            <a:lvl1pPr marL="0" indent="0" algn="l">
              <a:lnSpc>
                <a:spcPct val="100000"/>
              </a:lnSpc>
              <a:buFontTx/>
              <a:buNone/>
              <a:defRPr sz="1200">
                <a:solidFill>
                  <a:srgbClr val="7F7F7F"/>
                </a:solidFill>
              </a:defRPr>
            </a:lvl1pPr>
            <a:lvl2pPr marL="0" indent="0" algn="ctr">
              <a:lnSpc>
                <a:spcPct val="100000"/>
              </a:lnSpc>
              <a:buFontTx/>
              <a:buNone/>
              <a:defRPr sz="1200"/>
            </a:lvl2pPr>
            <a:lvl3pPr marL="0" indent="0" algn="ctr">
              <a:lnSpc>
                <a:spcPct val="100000"/>
              </a:lnSpc>
              <a:buFontTx/>
              <a:buNone/>
              <a:defRPr sz="1200"/>
            </a:lvl3pPr>
            <a:lvl4pPr marL="0" indent="0" algn="ctr">
              <a:lnSpc>
                <a:spcPct val="100000"/>
              </a:lnSpc>
              <a:buFontTx/>
              <a:buNone/>
              <a:defRPr sz="1200"/>
            </a:lvl4pPr>
            <a:lvl5pPr marL="0" indent="0" algn="ctr">
              <a:lnSpc>
                <a:spcPct val="100000"/>
              </a:lnSpc>
              <a:buFontTx/>
              <a:buNone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Slide Number Placeholder 6"/>
          <p:cNvSpPr>
            <a:spLocks noGrp="1"/>
          </p:cNvSpPr>
          <p:nvPr>
            <p:ph type="sldNum" sz="quarter" idx="16"/>
          </p:nvPr>
        </p:nvSpPr>
        <p:spPr>
          <a:xfrm>
            <a:off x="11396413" y="6498592"/>
            <a:ext cx="622065" cy="180000"/>
          </a:xfrm>
          <a:prstGeom prst="rect">
            <a:avLst/>
          </a:prstGeom>
        </p:spPr>
        <p:txBody>
          <a:bodyPr/>
          <a:lstStyle>
            <a:lvl1pPr algn="r">
              <a:defRPr sz="933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fld id="{502DB1C1-5C29-1547-82D0-85F347DDA83C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42395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- Masterbra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46F0FCE-1C6A-481B-8EE3-903436A77E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7355" t="15298" r="216" b="10668"/>
          <a:stretch/>
        </p:blipFill>
        <p:spPr>
          <a:xfrm rot="16200000" flipV="1">
            <a:off x="3427065" y="-3427069"/>
            <a:ext cx="5337867" cy="12192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B46463E6-8ED4-4A26-9E4D-1A8F55D6AD0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28329" y="5337865"/>
            <a:ext cx="10135340" cy="767637"/>
          </a:xfrm>
        </p:spPr>
        <p:txBody>
          <a:bodyPr anchor="b">
            <a:normAutofit/>
          </a:bodyPr>
          <a:lstStyle>
            <a:lvl1pPr algn="ctr">
              <a:defRPr sz="4400"/>
            </a:lvl1pPr>
          </a:lstStyle>
          <a:p>
            <a:r>
              <a:rPr lang="en-US" dirty="0"/>
              <a:t>CLICK TO EDIT MASTER TITLE STYLE</a:t>
            </a:r>
            <a:endParaRPr lang="en-IE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EFF22073-A13E-4388-89D4-A94B1551B4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28329" y="6101346"/>
            <a:ext cx="10135340" cy="472736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E" dirty="0"/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xmlns="" id="{52258124-05DA-48AB-9E2B-E11C39C96BF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540039" y="104232"/>
            <a:ext cx="3111918" cy="4765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698627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vider Slide 1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WR_BRANDMARK_S_ST_RGB_NG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78677" y="112775"/>
            <a:ext cx="939800" cy="1439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710294" y="5679759"/>
            <a:ext cx="11272157" cy="720000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algn="l">
              <a:defRPr sz="4667" cap="all">
                <a:solidFill>
                  <a:srgbClr val="FFFFFF"/>
                </a:solidFill>
                <a:latin typeface="Arial Black"/>
                <a:cs typeface="Arial Black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359241" y="222591"/>
            <a:ext cx="8467275" cy="180000"/>
          </a:xfrm>
          <a:prstGeom prst="rect">
            <a:avLst/>
          </a:prstGeom>
        </p:spPr>
        <p:txBody>
          <a:bodyPr vert="horz" lIns="0" tIns="0" rIns="0" bIns="0" anchor="ctr" anchorCtr="0"/>
          <a:lstStyle>
            <a:lvl1pPr marL="0" indent="0">
              <a:lnSpc>
                <a:spcPct val="100000"/>
              </a:lnSpc>
              <a:buNone/>
              <a:defRPr sz="1200" cap="all">
                <a:solidFill>
                  <a:srgbClr val="7F7F7F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5"/>
          </p:nvPr>
        </p:nvSpPr>
        <p:spPr>
          <a:xfrm>
            <a:off x="359243" y="6498590"/>
            <a:ext cx="4804567" cy="180001"/>
          </a:xfrm>
          <a:prstGeom prst="rect">
            <a:avLst/>
          </a:prstGeom>
        </p:spPr>
        <p:txBody>
          <a:bodyPr vert="horz" lIns="0" tIns="0" rIns="0" bIns="0" anchor="ctr" anchorCtr="0"/>
          <a:lstStyle>
            <a:lvl1pPr marL="0" indent="0" algn="l">
              <a:lnSpc>
                <a:spcPct val="100000"/>
              </a:lnSpc>
              <a:buFontTx/>
              <a:buNone/>
              <a:defRPr sz="1200">
                <a:solidFill>
                  <a:srgbClr val="7F7F7F"/>
                </a:solidFill>
              </a:defRPr>
            </a:lvl1pPr>
            <a:lvl2pPr marL="0" indent="0" algn="ctr">
              <a:lnSpc>
                <a:spcPct val="100000"/>
              </a:lnSpc>
              <a:buFontTx/>
              <a:buNone/>
              <a:defRPr sz="1200"/>
            </a:lvl2pPr>
            <a:lvl3pPr marL="0" indent="0" algn="ctr">
              <a:lnSpc>
                <a:spcPct val="100000"/>
              </a:lnSpc>
              <a:buFontTx/>
              <a:buNone/>
              <a:defRPr sz="1200"/>
            </a:lvl3pPr>
            <a:lvl4pPr marL="0" indent="0" algn="ctr">
              <a:lnSpc>
                <a:spcPct val="100000"/>
              </a:lnSpc>
              <a:buFontTx/>
              <a:buNone/>
              <a:defRPr sz="1200"/>
            </a:lvl4pPr>
            <a:lvl5pPr marL="0" indent="0" algn="ctr">
              <a:lnSpc>
                <a:spcPct val="100000"/>
              </a:lnSpc>
              <a:buFontTx/>
              <a:buNone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Slide Number Placeholder 6"/>
          <p:cNvSpPr>
            <a:spLocks noGrp="1"/>
          </p:cNvSpPr>
          <p:nvPr>
            <p:ph type="sldNum" sz="quarter" idx="16"/>
          </p:nvPr>
        </p:nvSpPr>
        <p:spPr>
          <a:xfrm>
            <a:off x="11396413" y="6498592"/>
            <a:ext cx="622065" cy="180000"/>
          </a:xfrm>
          <a:prstGeom prst="rect">
            <a:avLst/>
          </a:prstGeom>
        </p:spPr>
        <p:txBody>
          <a:bodyPr/>
          <a:lstStyle>
            <a:lvl1pPr algn="r">
              <a:defRPr sz="933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fld id="{502DB1C1-5C29-1547-82D0-85F347DDA83C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025412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vider Slide 2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710294" y="5679759"/>
            <a:ext cx="11272157" cy="720000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algn="l">
              <a:defRPr sz="4667" cap="all">
                <a:solidFill>
                  <a:srgbClr val="FFFFFF"/>
                </a:solidFill>
                <a:latin typeface="Arial Black"/>
                <a:cs typeface="Arial Black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0" name="Picture 5" descr="WR_BRANDMARK_S_ST_RGB_NG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78677" y="112775"/>
            <a:ext cx="939800" cy="1439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359241" y="222591"/>
            <a:ext cx="8467275" cy="180000"/>
          </a:xfrm>
          <a:prstGeom prst="rect">
            <a:avLst/>
          </a:prstGeom>
        </p:spPr>
        <p:txBody>
          <a:bodyPr vert="horz" lIns="0" tIns="0" rIns="0" bIns="0" anchor="ctr" anchorCtr="0"/>
          <a:lstStyle>
            <a:lvl1pPr marL="0" indent="0">
              <a:lnSpc>
                <a:spcPct val="100000"/>
              </a:lnSpc>
              <a:buNone/>
              <a:defRPr sz="1200" cap="all">
                <a:solidFill>
                  <a:srgbClr val="7F7F7F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20"/>
          <p:cNvSpPr>
            <a:spLocks noGrp="1"/>
          </p:cNvSpPr>
          <p:nvPr>
            <p:ph type="body" sz="quarter" idx="15"/>
          </p:nvPr>
        </p:nvSpPr>
        <p:spPr>
          <a:xfrm>
            <a:off x="359243" y="6498590"/>
            <a:ext cx="4804567" cy="180001"/>
          </a:xfrm>
          <a:prstGeom prst="rect">
            <a:avLst/>
          </a:prstGeom>
        </p:spPr>
        <p:txBody>
          <a:bodyPr vert="horz" lIns="0" tIns="0" rIns="0" bIns="0" anchor="ctr" anchorCtr="0"/>
          <a:lstStyle>
            <a:lvl1pPr marL="0" indent="0" algn="l">
              <a:lnSpc>
                <a:spcPct val="100000"/>
              </a:lnSpc>
              <a:buFontTx/>
              <a:buNone/>
              <a:defRPr sz="1200">
                <a:solidFill>
                  <a:srgbClr val="7F7F7F"/>
                </a:solidFill>
              </a:defRPr>
            </a:lvl1pPr>
            <a:lvl2pPr marL="0" indent="0" algn="ctr">
              <a:lnSpc>
                <a:spcPct val="100000"/>
              </a:lnSpc>
              <a:buFontTx/>
              <a:buNone/>
              <a:defRPr sz="1200"/>
            </a:lvl2pPr>
            <a:lvl3pPr marL="0" indent="0" algn="ctr">
              <a:lnSpc>
                <a:spcPct val="100000"/>
              </a:lnSpc>
              <a:buFontTx/>
              <a:buNone/>
              <a:defRPr sz="1200"/>
            </a:lvl3pPr>
            <a:lvl4pPr marL="0" indent="0" algn="ctr">
              <a:lnSpc>
                <a:spcPct val="100000"/>
              </a:lnSpc>
              <a:buFontTx/>
              <a:buNone/>
              <a:defRPr sz="1200"/>
            </a:lvl4pPr>
            <a:lvl5pPr marL="0" indent="0" algn="ctr">
              <a:lnSpc>
                <a:spcPct val="100000"/>
              </a:lnSpc>
              <a:buFontTx/>
              <a:buNone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Slide Number Placeholder 6"/>
          <p:cNvSpPr>
            <a:spLocks noGrp="1"/>
          </p:cNvSpPr>
          <p:nvPr>
            <p:ph type="sldNum" sz="quarter" idx="16"/>
          </p:nvPr>
        </p:nvSpPr>
        <p:spPr>
          <a:xfrm>
            <a:off x="11396413" y="6498592"/>
            <a:ext cx="622065" cy="180000"/>
          </a:xfrm>
          <a:prstGeom prst="rect">
            <a:avLst/>
          </a:prstGeom>
        </p:spPr>
        <p:txBody>
          <a:bodyPr/>
          <a:lstStyle>
            <a:lvl1pPr algn="r">
              <a:defRPr sz="933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fld id="{502DB1C1-5C29-1547-82D0-85F347DDA83C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605466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vider Slide 2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710294" y="5679759"/>
            <a:ext cx="11272157" cy="720000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algn="l">
              <a:defRPr sz="4667" cap="all">
                <a:solidFill>
                  <a:schemeClr val="bg1"/>
                </a:solidFill>
                <a:latin typeface="Arial Black"/>
                <a:cs typeface="Arial Black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0" name="Picture 5" descr="WR_BRANDMARK_S_ST_RGB_NG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78677" y="112775"/>
            <a:ext cx="939800" cy="1439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359241" y="222591"/>
            <a:ext cx="8467275" cy="180000"/>
          </a:xfrm>
          <a:prstGeom prst="rect">
            <a:avLst/>
          </a:prstGeom>
        </p:spPr>
        <p:txBody>
          <a:bodyPr vert="horz" lIns="0" tIns="0" rIns="0" bIns="0" anchor="ctr" anchorCtr="0"/>
          <a:lstStyle>
            <a:lvl1pPr marL="0" indent="0">
              <a:lnSpc>
                <a:spcPct val="100000"/>
              </a:lnSpc>
              <a:buNone/>
              <a:defRPr sz="1200" cap="all">
                <a:solidFill>
                  <a:srgbClr val="7F7F7F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20"/>
          <p:cNvSpPr>
            <a:spLocks noGrp="1"/>
          </p:cNvSpPr>
          <p:nvPr>
            <p:ph type="body" sz="quarter" idx="15"/>
          </p:nvPr>
        </p:nvSpPr>
        <p:spPr>
          <a:xfrm>
            <a:off x="359243" y="6498590"/>
            <a:ext cx="4804567" cy="180001"/>
          </a:xfrm>
          <a:prstGeom prst="rect">
            <a:avLst/>
          </a:prstGeom>
        </p:spPr>
        <p:txBody>
          <a:bodyPr vert="horz" lIns="0" tIns="0" rIns="0" bIns="0" anchor="ctr" anchorCtr="0"/>
          <a:lstStyle>
            <a:lvl1pPr marL="0" indent="0" algn="l">
              <a:lnSpc>
                <a:spcPct val="100000"/>
              </a:lnSpc>
              <a:buFontTx/>
              <a:buNone/>
              <a:defRPr sz="1200">
                <a:solidFill>
                  <a:srgbClr val="7F7F7F"/>
                </a:solidFill>
              </a:defRPr>
            </a:lvl1pPr>
            <a:lvl2pPr marL="0" indent="0" algn="ctr">
              <a:lnSpc>
                <a:spcPct val="100000"/>
              </a:lnSpc>
              <a:buFontTx/>
              <a:buNone/>
              <a:defRPr sz="1200"/>
            </a:lvl2pPr>
            <a:lvl3pPr marL="0" indent="0" algn="ctr">
              <a:lnSpc>
                <a:spcPct val="100000"/>
              </a:lnSpc>
              <a:buFontTx/>
              <a:buNone/>
              <a:defRPr sz="1200"/>
            </a:lvl3pPr>
            <a:lvl4pPr marL="0" indent="0" algn="ctr">
              <a:lnSpc>
                <a:spcPct val="100000"/>
              </a:lnSpc>
              <a:buFontTx/>
              <a:buNone/>
              <a:defRPr sz="1200"/>
            </a:lvl4pPr>
            <a:lvl5pPr marL="0" indent="0" algn="ctr">
              <a:lnSpc>
                <a:spcPct val="100000"/>
              </a:lnSpc>
              <a:buFontTx/>
              <a:buNone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Slide Number Placeholder 6"/>
          <p:cNvSpPr>
            <a:spLocks noGrp="1"/>
          </p:cNvSpPr>
          <p:nvPr>
            <p:ph type="sldNum" sz="quarter" idx="16"/>
          </p:nvPr>
        </p:nvSpPr>
        <p:spPr>
          <a:xfrm>
            <a:off x="11396413" y="6498592"/>
            <a:ext cx="622065" cy="180000"/>
          </a:xfrm>
          <a:prstGeom prst="rect">
            <a:avLst/>
          </a:prstGeom>
        </p:spPr>
        <p:txBody>
          <a:bodyPr/>
          <a:lstStyle>
            <a:lvl1pPr algn="r">
              <a:defRPr sz="933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fld id="{502DB1C1-5C29-1547-82D0-85F347DDA83C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276608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vider Slide 2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710294" y="5679759"/>
            <a:ext cx="11272157" cy="720000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algn="l">
              <a:defRPr sz="4667" cap="all">
                <a:solidFill>
                  <a:schemeClr val="bg1"/>
                </a:solidFill>
                <a:latin typeface="Arial Black"/>
                <a:cs typeface="Arial Black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0" name="Picture 5" descr="WR_BRANDMARK_S_ST_RGB_NG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78677" y="112775"/>
            <a:ext cx="939800" cy="1439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359241" y="222591"/>
            <a:ext cx="8467275" cy="180000"/>
          </a:xfrm>
          <a:prstGeom prst="rect">
            <a:avLst/>
          </a:prstGeom>
        </p:spPr>
        <p:txBody>
          <a:bodyPr vert="horz" lIns="0" tIns="0" rIns="0" bIns="0" anchor="ctr" anchorCtr="0"/>
          <a:lstStyle>
            <a:lvl1pPr marL="0" indent="0">
              <a:lnSpc>
                <a:spcPct val="100000"/>
              </a:lnSpc>
              <a:buNone/>
              <a:defRPr sz="1200" cap="all">
                <a:solidFill>
                  <a:schemeClr val="bg1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20"/>
          <p:cNvSpPr>
            <a:spLocks noGrp="1"/>
          </p:cNvSpPr>
          <p:nvPr>
            <p:ph type="body" sz="quarter" idx="15"/>
          </p:nvPr>
        </p:nvSpPr>
        <p:spPr>
          <a:xfrm>
            <a:off x="359243" y="6498590"/>
            <a:ext cx="4804567" cy="180001"/>
          </a:xfrm>
          <a:prstGeom prst="rect">
            <a:avLst/>
          </a:prstGeom>
        </p:spPr>
        <p:txBody>
          <a:bodyPr vert="horz" lIns="0" tIns="0" rIns="0" bIns="0" anchor="ctr" anchorCtr="0"/>
          <a:lstStyle>
            <a:lvl1pPr marL="0" indent="0" algn="l">
              <a:lnSpc>
                <a:spcPct val="100000"/>
              </a:lnSpc>
              <a:buFontTx/>
              <a:buNone/>
              <a:defRPr sz="1200">
                <a:solidFill>
                  <a:srgbClr val="7F7F7F"/>
                </a:solidFill>
              </a:defRPr>
            </a:lvl1pPr>
            <a:lvl2pPr marL="0" indent="0" algn="ctr">
              <a:lnSpc>
                <a:spcPct val="100000"/>
              </a:lnSpc>
              <a:buFontTx/>
              <a:buNone/>
              <a:defRPr sz="1200"/>
            </a:lvl2pPr>
            <a:lvl3pPr marL="0" indent="0" algn="ctr">
              <a:lnSpc>
                <a:spcPct val="100000"/>
              </a:lnSpc>
              <a:buFontTx/>
              <a:buNone/>
              <a:defRPr sz="1200"/>
            </a:lvl3pPr>
            <a:lvl4pPr marL="0" indent="0" algn="ctr">
              <a:lnSpc>
                <a:spcPct val="100000"/>
              </a:lnSpc>
              <a:buFontTx/>
              <a:buNone/>
              <a:defRPr sz="1200"/>
            </a:lvl4pPr>
            <a:lvl5pPr marL="0" indent="0" algn="ctr">
              <a:lnSpc>
                <a:spcPct val="100000"/>
              </a:lnSpc>
              <a:buFontTx/>
              <a:buNone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Slide Number Placeholder 6"/>
          <p:cNvSpPr>
            <a:spLocks noGrp="1"/>
          </p:cNvSpPr>
          <p:nvPr>
            <p:ph type="sldNum" sz="quarter" idx="16"/>
          </p:nvPr>
        </p:nvSpPr>
        <p:spPr>
          <a:xfrm>
            <a:off x="11396413" y="6498592"/>
            <a:ext cx="622065" cy="180000"/>
          </a:xfrm>
          <a:prstGeom prst="rect">
            <a:avLst/>
          </a:prstGeom>
        </p:spPr>
        <p:txBody>
          <a:bodyPr/>
          <a:lstStyle>
            <a:lvl1pPr algn="r">
              <a:defRPr sz="933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fld id="{502DB1C1-5C29-1547-82D0-85F347DDA83C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221305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vider Slide 2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710294" y="5679759"/>
            <a:ext cx="11272157" cy="720000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algn="l">
              <a:defRPr sz="4667" cap="all">
                <a:solidFill>
                  <a:schemeClr val="bg1"/>
                </a:solidFill>
                <a:latin typeface="Arial Black"/>
                <a:cs typeface="Arial Black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8" name="Picture 5" descr="WR_BRANDMARK_S_ST_RGB_NG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78677" y="112775"/>
            <a:ext cx="939800" cy="1439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359241" y="222591"/>
            <a:ext cx="8467275" cy="180000"/>
          </a:xfrm>
          <a:prstGeom prst="rect">
            <a:avLst/>
          </a:prstGeom>
        </p:spPr>
        <p:txBody>
          <a:bodyPr vert="horz" lIns="0" tIns="0" rIns="0" bIns="0" anchor="ctr" anchorCtr="0"/>
          <a:lstStyle>
            <a:lvl1pPr marL="0" indent="0">
              <a:lnSpc>
                <a:spcPct val="100000"/>
              </a:lnSpc>
              <a:buNone/>
              <a:defRPr sz="1200" cap="all">
                <a:solidFill>
                  <a:srgbClr val="7F7F7F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20"/>
          <p:cNvSpPr>
            <a:spLocks noGrp="1"/>
          </p:cNvSpPr>
          <p:nvPr>
            <p:ph type="body" sz="quarter" idx="15"/>
          </p:nvPr>
        </p:nvSpPr>
        <p:spPr>
          <a:xfrm>
            <a:off x="359243" y="6498590"/>
            <a:ext cx="4804567" cy="180001"/>
          </a:xfrm>
          <a:prstGeom prst="rect">
            <a:avLst/>
          </a:prstGeom>
        </p:spPr>
        <p:txBody>
          <a:bodyPr vert="horz" lIns="0" tIns="0" rIns="0" bIns="0" anchor="ctr" anchorCtr="0"/>
          <a:lstStyle>
            <a:lvl1pPr marL="0" indent="0" algn="l">
              <a:lnSpc>
                <a:spcPct val="100000"/>
              </a:lnSpc>
              <a:buFontTx/>
              <a:buNone/>
              <a:defRPr sz="1200">
                <a:solidFill>
                  <a:srgbClr val="7F7F7F"/>
                </a:solidFill>
              </a:defRPr>
            </a:lvl1pPr>
            <a:lvl2pPr marL="0" indent="0" algn="ctr">
              <a:lnSpc>
                <a:spcPct val="100000"/>
              </a:lnSpc>
              <a:buFontTx/>
              <a:buNone/>
              <a:defRPr sz="1200"/>
            </a:lvl2pPr>
            <a:lvl3pPr marL="0" indent="0" algn="ctr">
              <a:lnSpc>
                <a:spcPct val="100000"/>
              </a:lnSpc>
              <a:buFontTx/>
              <a:buNone/>
              <a:defRPr sz="1200"/>
            </a:lvl3pPr>
            <a:lvl4pPr marL="0" indent="0" algn="ctr">
              <a:lnSpc>
                <a:spcPct val="100000"/>
              </a:lnSpc>
              <a:buFontTx/>
              <a:buNone/>
              <a:defRPr sz="1200"/>
            </a:lvl4pPr>
            <a:lvl5pPr marL="0" indent="0" algn="ctr">
              <a:lnSpc>
                <a:spcPct val="100000"/>
              </a:lnSpc>
              <a:buFontTx/>
              <a:buNone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Slide Number Placeholder 6"/>
          <p:cNvSpPr>
            <a:spLocks noGrp="1"/>
          </p:cNvSpPr>
          <p:nvPr>
            <p:ph type="sldNum" sz="quarter" idx="16"/>
          </p:nvPr>
        </p:nvSpPr>
        <p:spPr>
          <a:xfrm>
            <a:off x="11396413" y="6498592"/>
            <a:ext cx="622065" cy="180000"/>
          </a:xfrm>
          <a:prstGeom prst="rect">
            <a:avLst/>
          </a:prstGeom>
        </p:spPr>
        <p:txBody>
          <a:bodyPr/>
          <a:lstStyle>
            <a:lvl1pPr algn="r">
              <a:defRPr sz="933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fld id="{502DB1C1-5C29-1547-82D0-85F347DDA83C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165726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3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731520" y="5679759"/>
            <a:ext cx="10829653" cy="720000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algn="l">
              <a:defRPr sz="4667" cap="all">
                <a:solidFill>
                  <a:schemeClr val="bg1"/>
                </a:solidFill>
                <a:latin typeface="Arial Black"/>
                <a:cs typeface="Arial Black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1" name="Picture 5" descr="WR_BRANDMARK_S_ST_RGB_NG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78677" y="112775"/>
            <a:ext cx="939800" cy="1439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359241" y="222591"/>
            <a:ext cx="8467275" cy="180000"/>
          </a:xfrm>
          <a:prstGeom prst="rect">
            <a:avLst/>
          </a:prstGeom>
        </p:spPr>
        <p:txBody>
          <a:bodyPr vert="horz" lIns="0" tIns="0" rIns="0" bIns="0" anchor="ctr" anchorCtr="0"/>
          <a:lstStyle>
            <a:lvl1pPr marL="0" indent="0">
              <a:lnSpc>
                <a:spcPct val="100000"/>
              </a:lnSpc>
              <a:buNone/>
              <a:defRPr sz="1200" cap="all">
                <a:solidFill>
                  <a:srgbClr val="7F7F7F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20"/>
          <p:cNvSpPr>
            <a:spLocks noGrp="1"/>
          </p:cNvSpPr>
          <p:nvPr>
            <p:ph type="body" sz="quarter" idx="15"/>
          </p:nvPr>
        </p:nvSpPr>
        <p:spPr>
          <a:xfrm>
            <a:off x="359243" y="6498590"/>
            <a:ext cx="4804567" cy="180001"/>
          </a:xfrm>
          <a:prstGeom prst="rect">
            <a:avLst/>
          </a:prstGeom>
        </p:spPr>
        <p:txBody>
          <a:bodyPr vert="horz" lIns="0" tIns="0" rIns="0" bIns="0" anchor="ctr" anchorCtr="0"/>
          <a:lstStyle>
            <a:lvl1pPr marL="0" indent="0" algn="l">
              <a:lnSpc>
                <a:spcPct val="100000"/>
              </a:lnSpc>
              <a:buFontTx/>
              <a:buNone/>
              <a:defRPr sz="1200">
                <a:solidFill>
                  <a:srgbClr val="7F7F7F"/>
                </a:solidFill>
              </a:defRPr>
            </a:lvl1pPr>
            <a:lvl2pPr marL="0" indent="0" algn="ctr">
              <a:lnSpc>
                <a:spcPct val="100000"/>
              </a:lnSpc>
              <a:buFontTx/>
              <a:buNone/>
              <a:defRPr sz="1200"/>
            </a:lvl2pPr>
            <a:lvl3pPr marL="0" indent="0" algn="ctr">
              <a:lnSpc>
                <a:spcPct val="100000"/>
              </a:lnSpc>
              <a:buFontTx/>
              <a:buNone/>
              <a:defRPr sz="1200"/>
            </a:lvl3pPr>
            <a:lvl4pPr marL="0" indent="0" algn="ctr">
              <a:lnSpc>
                <a:spcPct val="100000"/>
              </a:lnSpc>
              <a:buFontTx/>
              <a:buNone/>
              <a:defRPr sz="1200"/>
            </a:lvl4pPr>
            <a:lvl5pPr marL="0" indent="0" algn="ctr">
              <a:lnSpc>
                <a:spcPct val="100000"/>
              </a:lnSpc>
              <a:buFontTx/>
              <a:buNone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Slide Number Placeholder 6"/>
          <p:cNvSpPr>
            <a:spLocks noGrp="1"/>
          </p:cNvSpPr>
          <p:nvPr>
            <p:ph type="sldNum" sz="quarter" idx="16"/>
          </p:nvPr>
        </p:nvSpPr>
        <p:spPr>
          <a:xfrm>
            <a:off x="11396413" y="6498592"/>
            <a:ext cx="622065" cy="180000"/>
          </a:xfrm>
          <a:prstGeom prst="rect">
            <a:avLst/>
          </a:prstGeom>
        </p:spPr>
        <p:txBody>
          <a:bodyPr/>
          <a:lstStyle>
            <a:lvl1pPr algn="r">
              <a:defRPr sz="933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fld id="{502DB1C1-5C29-1547-82D0-85F347DDA83C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423653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nd P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05101" y="2789767"/>
            <a:ext cx="6845300" cy="1236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87163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Slide 1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ED1FD48-9265-4B1B-BB8C-BCFAFBF739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19744" y="3772106"/>
            <a:ext cx="7627706" cy="426420"/>
          </a:xfrm>
        </p:spPr>
        <p:txBody>
          <a:bodyPr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3F9B03BF-DEDF-44B2-8CE3-30CA4C383C3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77965" y="5326444"/>
            <a:ext cx="880487" cy="1345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" name="Title 44">
            <a:extLst>
              <a:ext uri="{FF2B5EF4-FFF2-40B4-BE49-F238E27FC236}">
                <a16:creationId xmlns:a16="http://schemas.microsoft.com/office/drawing/2014/main" xmlns="" id="{329CF1AB-D59A-48D9-BBA9-B0F0D7F862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9744" y="1708030"/>
            <a:ext cx="7627706" cy="2029481"/>
          </a:xfrm>
        </p:spPr>
        <p:txBody>
          <a:bodyPr>
            <a:normAutofit/>
          </a:bodyPr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6087790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3B4D505-8C1E-468B-83AC-C7780ADBBC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4138" y="347406"/>
            <a:ext cx="11355410" cy="667262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I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10F1CE5-57D1-425C-BEAC-FE99059568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378D258A-EE14-4264-B4DC-551A19E631E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1046049" y="5325203"/>
            <a:ext cx="880487" cy="1348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446294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190A9B5-7FF0-45D4-9B7B-3F8C522C13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259" y="216310"/>
            <a:ext cx="11511115" cy="681037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8CAC604-92D1-4B5E-8A92-3448FF9A72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ED853D3-B393-4058-A6FB-309A6F12AC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2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 dirty="0"/>
          </a:p>
        </p:txBody>
      </p:sp>
      <p:pic>
        <p:nvPicPr>
          <p:cNvPr id="10" name="Picture 7">
            <a:extLst>
              <a:ext uri="{FF2B5EF4-FFF2-40B4-BE49-F238E27FC236}">
                <a16:creationId xmlns:a16="http://schemas.microsoft.com/office/drawing/2014/main" xmlns="" id="{4C4950BE-E8FD-4D77-998C-791033E8082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1046049" y="5325204"/>
            <a:ext cx="880487" cy="134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195518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Custom Layout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D7ADBAB-14B3-4A84-A59D-203073F1E0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005" y="5532437"/>
            <a:ext cx="10515600" cy="1325563"/>
          </a:xfrm>
          <a:effectLst>
            <a:outerShdw blurRad="50800" dist="38100" dir="2700000" algn="tl" rotWithShape="0">
              <a:prstClr val="black">
                <a:alpha val="55000"/>
              </a:prst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E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355E7F52-246F-4C86-AEA3-0D8F2AF929B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1046049" y="5325203"/>
            <a:ext cx="880487" cy="1348227"/>
          </a:xfrm>
          <a:prstGeom prst="rect">
            <a:avLst/>
          </a:prstGeom>
          <a:noFill/>
          <a:ln>
            <a:noFill/>
          </a:ln>
          <a:effectLst>
            <a:outerShdw blurRad="381000" sx="102000" sy="102000" algn="ctr" rotWithShape="0">
              <a:prstClr val="black">
                <a:alpha val="65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018558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1_Custom Layout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D7ADBAB-14B3-4A84-A59D-203073F1E0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005" y="5532437"/>
            <a:ext cx="10515600" cy="1325563"/>
          </a:xfrm>
          <a:effectLst>
            <a:outerShdw blurRad="50800" dist="38100" dir="2700000" algn="tl" rotWithShape="0">
              <a:prstClr val="black">
                <a:alpha val="55000"/>
              </a:prst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E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C458484-EC6F-41F3-BD65-D512F2E4C72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1046049" y="5325203"/>
            <a:ext cx="880487" cy="134822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946396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Custom Layout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D7ADBAB-14B3-4A84-A59D-203073F1E0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005" y="5532437"/>
            <a:ext cx="10515600" cy="1325563"/>
          </a:xfrm>
          <a:effectLst>
            <a:outerShdw blurRad="50800" dist="38100" dir="2700000" algn="tl" rotWithShape="0">
              <a:prstClr val="black">
                <a:alpha val="55000"/>
              </a:prst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E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C458484-EC6F-41F3-BD65-D512F2E4C72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1046049" y="5325203"/>
            <a:ext cx="880487" cy="134822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188013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Custom Layout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D7ADBAB-14B3-4A84-A59D-203073F1E0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005" y="5532437"/>
            <a:ext cx="10515600" cy="1325563"/>
          </a:xfrm>
          <a:effectLst>
            <a:outerShdw blurRad="50800" dist="38100" dir="2700000" algn="tl" rotWithShape="0">
              <a:prstClr val="black">
                <a:alpha val="55000"/>
              </a:prst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E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C458484-EC6F-41F3-BD65-D512F2E4C72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1046049" y="5325203"/>
            <a:ext cx="880487" cy="134822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106861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BF452BA4-894F-4EE9-A1C2-5057A373CA66}"/>
              </a:ext>
            </a:extLst>
          </p:cNvPr>
          <p:cNvPicPr>
            <a:picLocks noChangeAspect="1"/>
          </p:cNvPicPr>
          <p:nvPr userDrawn="1"/>
        </p:nvPicPr>
        <p:blipFill>
          <a:blip r:embed="rId2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4618"/>
            <a:ext cx="12177521" cy="6862618"/>
          </a:xfrm>
          <a:custGeom>
            <a:avLst/>
            <a:gdLst/>
            <a:ahLst/>
            <a:cxnLst/>
            <a:rect l="0" t="0" r="0" b="0"/>
            <a:pathLst>
              <a:path w="12177521" h="6862617">
                <a:moveTo>
                  <a:pt x="0" y="0"/>
                </a:moveTo>
                <a:lnTo>
                  <a:pt x="12190843" y="0"/>
                </a:lnTo>
                <a:lnTo>
                  <a:pt x="12190843" y="6867642"/>
                </a:lnTo>
                <a:lnTo>
                  <a:pt x="0" y="6867642"/>
                </a:lnTo>
                <a:close/>
              </a:path>
            </a:pathLst>
          </a:custGeom>
          <a:ln/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4E62462A-433C-492F-B399-876932C28E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E38AA88-F079-4BF1-BECD-5A8D7301FC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941759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49" r:id="rId2"/>
    <p:sldLayoutId id="2147483651" r:id="rId3"/>
    <p:sldLayoutId id="2147483650" r:id="rId4"/>
    <p:sldLayoutId id="2147483652" r:id="rId5"/>
    <p:sldLayoutId id="2147483666" r:id="rId6"/>
    <p:sldLayoutId id="2147483674" r:id="rId7"/>
    <p:sldLayoutId id="2147483668" r:id="rId8"/>
    <p:sldLayoutId id="2147483673" r:id="rId9"/>
    <p:sldLayoutId id="2147483671" r:id="rId10"/>
    <p:sldLayoutId id="2147483670" r:id="rId11"/>
    <p:sldLayoutId id="2147483667" r:id="rId12"/>
    <p:sldLayoutId id="2147483672" r:id="rId13"/>
    <p:sldLayoutId id="2147483669" r:id="rId14"/>
    <p:sldLayoutId id="2147483663" r:id="rId15"/>
    <p:sldLayoutId id="2147483683" r:id="rId16"/>
    <p:sldLayoutId id="2147483684" r:id="rId17"/>
    <p:sldLayoutId id="2147483685" r:id="rId18"/>
    <p:sldLayoutId id="2147483686" r:id="rId19"/>
    <p:sldLayoutId id="2147483687" r:id="rId20"/>
    <p:sldLayoutId id="2147483688" r:id="rId21"/>
    <p:sldLayoutId id="2147483689" r:id="rId22"/>
    <p:sldLayoutId id="2147483690" r:id="rId23"/>
    <p:sldLayoutId id="2147483691" r:id="rId24"/>
    <p:sldLayoutId id="2147483692" r:id="rId25"/>
    <p:sldLayoutId id="2147483693" r:id="rId2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00000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microsoft.com/office/2007/relationships/media" Target="../media/media2.ts"/><Relationship Id="rId7" Type="http://schemas.openxmlformats.org/officeDocument/2006/relationships/image" Target="../media/image33.png"/><Relationship Id="rId2" Type="http://schemas.openxmlformats.org/officeDocument/2006/relationships/video" Target="../media/media1.ts"/><Relationship Id="rId1" Type="http://schemas.microsoft.com/office/2007/relationships/media" Target="../media/media1.ts"/><Relationship Id="rId6" Type="http://schemas.openxmlformats.org/officeDocument/2006/relationships/image" Target="../media/image32.png"/><Relationship Id="rId5" Type="http://schemas.openxmlformats.org/officeDocument/2006/relationships/slideLayout" Target="../slideLayouts/slideLayout5.xml"/><Relationship Id="rId4" Type="http://schemas.openxmlformats.org/officeDocument/2006/relationships/video" Target="../media/media2.ts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microsoft.com/office/2007/relationships/media" Target="../media/media4.ts"/><Relationship Id="rId7" Type="http://schemas.openxmlformats.org/officeDocument/2006/relationships/image" Target="../media/image35.png"/><Relationship Id="rId2" Type="http://schemas.openxmlformats.org/officeDocument/2006/relationships/video" Target="../media/media3.ts"/><Relationship Id="rId1" Type="http://schemas.microsoft.com/office/2007/relationships/media" Target="../media/media3.ts"/><Relationship Id="rId6" Type="http://schemas.openxmlformats.org/officeDocument/2006/relationships/image" Target="../media/image32.png"/><Relationship Id="rId5" Type="http://schemas.openxmlformats.org/officeDocument/2006/relationships/slideLayout" Target="../slideLayouts/slideLayout5.xml"/><Relationship Id="rId4" Type="http://schemas.openxmlformats.org/officeDocument/2006/relationships/video" Target="../media/media4.ts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microsoft.com/office/2007/relationships/media" Target="../media/media6.ts"/><Relationship Id="rId7" Type="http://schemas.openxmlformats.org/officeDocument/2006/relationships/image" Target="../media/image37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32.png"/><Relationship Id="rId5" Type="http://schemas.openxmlformats.org/officeDocument/2006/relationships/slideLayout" Target="../slideLayouts/slideLayout5.xml"/><Relationship Id="rId4" Type="http://schemas.openxmlformats.org/officeDocument/2006/relationships/video" Target="../media/media6.ts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video" Target="../media/media10.ts"/><Relationship Id="rId13" Type="http://schemas.openxmlformats.org/officeDocument/2006/relationships/image" Target="../media/image41.png"/><Relationship Id="rId3" Type="http://schemas.microsoft.com/office/2007/relationships/media" Target="../media/media8.ts"/><Relationship Id="rId7" Type="http://schemas.microsoft.com/office/2007/relationships/media" Target="../media/media10.ts"/><Relationship Id="rId12" Type="http://schemas.openxmlformats.org/officeDocument/2006/relationships/image" Target="../media/image40.png"/><Relationship Id="rId2" Type="http://schemas.openxmlformats.org/officeDocument/2006/relationships/video" Target="../media/media7.ts"/><Relationship Id="rId1" Type="http://schemas.microsoft.com/office/2007/relationships/media" Target="../media/media7.ts"/><Relationship Id="rId6" Type="http://schemas.openxmlformats.org/officeDocument/2006/relationships/video" Target="../media/media9.ts"/><Relationship Id="rId11" Type="http://schemas.openxmlformats.org/officeDocument/2006/relationships/image" Target="../media/image39.png"/><Relationship Id="rId5" Type="http://schemas.microsoft.com/office/2007/relationships/media" Target="../media/media9.ts"/><Relationship Id="rId10" Type="http://schemas.openxmlformats.org/officeDocument/2006/relationships/image" Target="../media/image32.png"/><Relationship Id="rId4" Type="http://schemas.openxmlformats.org/officeDocument/2006/relationships/video" Target="../media/media8.ts"/><Relationship Id="rId9" Type="http://schemas.openxmlformats.org/officeDocument/2006/relationships/slideLayout" Target="../slideLayouts/slideLayout5.xml"/><Relationship Id="rId14" Type="http://schemas.openxmlformats.org/officeDocument/2006/relationships/image" Target="../media/image4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microsoft.com/office/2007/relationships/media" Target="../media/media12.ts"/><Relationship Id="rId7" Type="http://schemas.openxmlformats.org/officeDocument/2006/relationships/slideLayout" Target="../slideLayouts/slideLayout5.xml"/><Relationship Id="rId2" Type="http://schemas.openxmlformats.org/officeDocument/2006/relationships/video" Target="../media/media11.ts"/><Relationship Id="rId1" Type="http://schemas.microsoft.com/office/2007/relationships/media" Target="../media/media11.ts"/><Relationship Id="rId6" Type="http://schemas.openxmlformats.org/officeDocument/2006/relationships/video" Target="../media/media13.ts"/><Relationship Id="rId11" Type="http://schemas.openxmlformats.org/officeDocument/2006/relationships/image" Target="../media/image45.png"/><Relationship Id="rId5" Type="http://schemas.microsoft.com/office/2007/relationships/media" Target="../media/media13.ts"/><Relationship Id="rId10" Type="http://schemas.openxmlformats.org/officeDocument/2006/relationships/image" Target="../media/image44.png"/><Relationship Id="rId4" Type="http://schemas.openxmlformats.org/officeDocument/2006/relationships/video" Target="../media/media12.ts"/><Relationship Id="rId9" Type="http://schemas.openxmlformats.org/officeDocument/2006/relationships/image" Target="../media/image4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microsoft.com/office/2007/relationships/media" Target="../media/media15.ts"/><Relationship Id="rId7" Type="http://schemas.openxmlformats.org/officeDocument/2006/relationships/slideLayout" Target="../slideLayouts/slideLayout5.xml"/><Relationship Id="rId2" Type="http://schemas.openxmlformats.org/officeDocument/2006/relationships/video" Target="../media/media14.ts"/><Relationship Id="rId1" Type="http://schemas.microsoft.com/office/2007/relationships/media" Target="../media/media14.ts"/><Relationship Id="rId6" Type="http://schemas.openxmlformats.org/officeDocument/2006/relationships/video" Target="../media/media16.ts"/><Relationship Id="rId11" Type="http://schemas.openxmlformats.org/officeDocument/2006/relationships/image" Target="../media/image48.png"/><Relationship Id="rId5" Type="http://schemas.microsoft.com/office/2007/relationships/media" Target="../media/media16.ts"/><Relationship Id="rId10" Type="http://schemas.openxmlformats.org/officeDocument/2006/relationships/image" Target="../media/image47.png"/><Relationship Id="rId4" Type="http://schemas.openxmlformats.org/officeDocument/2006/relationships/video" Target="../media/media15.ts"/><Relationship Id="rId9" Type="http://schemas.openxmlformats.org/officeDocument/2006/relationships/image" Target="../media/image4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xmlns="" id="{249B4ED9-126E-46EF-A63A-849CD707000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b="1" dirty="0" smtClean="0"/>
              <a:t>Уровень 1 - </a:t>
            </a:r>
            <a:r>
              <a:rPr lang="ru-RU" b="1" dirty="0" smtClean="0"/>
              <a:t>Кондиции в </a:t>
            </a:r>
            <a:r>
              <a:rPr lang="ru-RU" b="1" dirty="0"/>
              <a:t>регби: Дети</a:t>
            </a:r>
            <a:endParaRPr lang="en-IE" b="1" dirty="0"/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xmlns="" id="{5ECC823F-8058-4315-8368-9515E1E6F72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47500" lnSpcReduction="20000"/>
          </a:bodyPr>
          <a:lstStyle/>
          <a:p>
            <a:r>
              <a:rPr lang="ru-RU" dirty="0" smtClean="0"/>
              <a:t>Место</a:t>
            </a:r>
            <a:endParaRPr lang="en-US" dirty="0"/>
          </a:p>
          <a:p>
            <a:r>
              <a:rPr lang="ru-RU" dirty="0" smtClean="0"/>
              <a:t>Дата</a:t>
            </a:r>
            <a:endParaRPr lang="en-US" dirty="0"/>
          </a:p>
          <a:p>
            <a:endParaRPr lang="en-IE" dirty="0"/>
          </a:p>
        </p:txBody>
      </p:sp>
      <p:pic>
        <p:nvPicPr>
          <p:cNvPr id="4" name="Content Placeholder 5" descr="A close up of a sign&#10;&#10;Description automatically generated">
            <a:extLst>
              <a:ext uri="{FF2B5EF4-FFF2-40B4-BE49-F238E27FC236}">
                <a16:creationId xmlns:a16="http://schemas.microsoft.com/office/drawing/2014/main" xmlns="" id="{F1FF3FDE-A1DB-46A3-BA04-ADE210788BE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668066"/>
            <a:ext cx="1044416" cy="118993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0BDCFA87-915A-45B3-8D15-0484C21EF895}"/>
              </a:ext>
            </a:extLst>
          </p:cNvPr>
          <p:cNvSpPr txBox="1"/>
          <p:nvPr/>
        </p:nvSpPr>
        <p:spPr>
          <a:xfrm>
            <a:off x="10859255" y="6337714"/>
            <a:ext cx="1191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/>
              <a:t>Часть </a:t>
            </a:r>
            <a:r>
              <a:rPr lang="en-IE" dirty="0"/>
              <a:t> </a:t>
            </a:r>
            <a:r>
              <a:rPr lang="ru-RU" dirty="0" smtClean="0"/>
              <a:t>В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7985121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5815554F-8003-480D-BF65-4BC99F90C7FF}"/>
              </a:ext>
            </a:extLst>
          </p:cNvPr>
          <p:cNvSpPr txBox="1"/>
          <p:nvPr/>
        </p:nvSpPr>
        <p:spPr>
          <a:xfrm>
            <a:off x="8891451" y="6337714"/>
            <a:ext cx="31688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 smtClean="0"/>
              <a:t>Перейдите к части </a:t>
            </a:r>
            <a:r>
              <a:rPr lang="en-IE" dirty="0" smtClean="0"/>
              <a:t>C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302989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6AD1ADC-B180-4F2B-98DC-5A856D6A81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516" y="5251084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ru-RU" dirty="0"/>
              <a:t/>
            </a:r>
            <a:br>
              <a:rPr lang="ru-RU" dirty="0"/>
            </a:br>
            <a:r>
              <a:rPr lang="ru-RU" b="1" dirty="0"/>
              <a:t>Рудиментарные и фундаментальные двигательные стереотипы (паттерны)</a:t>
            </a:r>
            <a:endParaRPr lang="en-IE" b="1" dirty="0"/>
          </a:p>
        </p:txBody>
      </p:sp>
    </p:spTree>
    <p:extLst>
      <p:ext uri="{BB962C8B-B14F-4D97-AF65-F5344CB8AC3E}">
        <p14:creationId xmlns:p14="http://schemas.microsoft.com/office/powerpoint/2010/main" val="31692018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11569700" y="6499225"/>
            <a:ext cx="622300" cy="179388"/>
          </a:xfrm>
        </p:spPr>
        <p:txBody>
          <a:bodyPr/>
          <a:lstStyle/>
          <a:p>
            <a:pPr defTabSz="609585">
              <a:defRPr/>
            </a:pPr>
            <a:fld id="{502DB1C1-5C29-1547-82D0-85F347DDA83C}" type="slidenum">
              <a:rPr lang="en-US">
                <a:solidFill>
                  <a:prstClr val="white">
                    <a:lumMod val="50000"/>
                  </a:prstClr>
                </a:solidFill>
              </a:rPr>
              <a:pPr defTabSz="609585">
                <a:defRPr/>
              </a:pPr>
              <a:t>3</a:t>
            </a:fld>
            <a:endParaRPr lang="en-US" dirty="0">
              <a:solidFill>
                <a:prstClr val="white">
                  <a:lumMod val="50000"/>
                </a:prstClr>
              </a:solidFill>
            </a:endParaRPr>
          </a:p>
        </p:txBody>
      </p:sp>
      <p:pic>
        <p:nvPicPr>
          <p:cNvPr id="8" name="Content Placeholder 5" descr="A close up of a sign&#10;&#10;Description automatically generated">
            <a:extLst>
              <a:ext uri="{FF2B5EF4-FFF2-40B4-BE49-F238E27FC236}">
                <a16:creationId xmlns:a16="http://schemas.microsoft.com/office/drawing/2014/main" xmlns="" id="{6C815C98-769D-4C59-A757-17F632AEA80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668066"/>
            <a:ext cx="1044416" cy="1189934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xmlns="" id="{23224DA0-0D6A-4822-9ED0-6DF338D67B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720" y="448918"/>
            <a:ext cx="7767218" cy="540000"/>
          </a:xfrm>
        </p:spPr>
        <p:txBody>
          <a:bodyPr>
            <a:normAutofit fontScale="90000"/>
          </a:bodyPr>
          <a:lstStyle/>
          <a:p>
            <a:r>
              <a:rPr lang="ru-RU" b="1" dirty="0"/>
              <a:t>Открывание и закрывание </a:t>
            </a:r>
            <a:endParaRPr lang="en-US" b="1" dirty="0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xmlns="" id="{BD2EC485-1481-4632-ACF2-30705E510B2D}"/>
              </a:ext>
            </a:extLst>
          </p:cNvPr>
          <p:cNvSpPr txBox="1">
            <a:spLocks/>
          </p:cNvSpPr>
          <p:nvPr/>
        </p:nvSpPr>
        <p:spPr>
          <a:xfrm>
            <a:off x="1834533" y="5147483"/>
            <a:ext cx="9064788" cy="126159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dirty="0"/>
              <a:t>Ребенок сохраняет контроль над корпусом, в то время как конечности перемещаются в стороны </a:t>
            </a:r>
            <a:endParaRPr lang="en-US" sz="1600" dirty="0"/>
          </a:p>
          <a:p>
            <a:r>
              <a:rPr lang="ru-RU" sz="1600" dirty="0" smtClean="0"/>
              <a:t>Примеры </a:t>
            </a:r>
            <a:r>
              <a:rPr lang="ru-RU" sz="1600" dirty="0"/>
              <a:t>упражнений </a:t>
            </a:r>
            <a:endParaRPr lang="en-US" sz="1600" dirty="0"/>
          </a:p>
          <a:p>
            <a:r>
              <a:rPr lang="ru-RU" sz="1600" dirty="0"/>
              <a:t>«Звезда», </a:t>
            </a:r>
            <a:r>
              <a:rPr lang="ru-RU" sz="1600" dirty="0" smtClean="0"/>
              <a:t>«мертвый </a:t>
            </a:r>
            <a:r>
              <a:rPr lang="ru-RU" sz="1600" dirty="0"/>
              <a:t>жук», </a:t>
            </a:r>
            <a:r>
              <a:rPr lang="ru-RU" sz="1600" dirty="0" smtClean="0"/>
              <a:t>«велосипед</a:t>
            </a:r>
            <a:r>
              <a:rPr lang="ru-RU" sz="1600" dirty="0"/>
              <a:t>»</a:t>
            </a:r>
            <a:endParaRPr lang="en-US" sz="1600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2" name="Media7-converted">
            <a:hlinkClick r:id="" action="ppaction://media"/>
            <a:extLst>
              <a:ext uri="{FF2B5EF4-FFF2-40B4-BE49-F238E27FC236}">
                <a16:creationId xmlns:a16="http://schemas.microsoft.com/office/drawing/2014/main" xmlns="" id="{AD9B25B3-FEF9-447C-8C1D-D64B086387D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66195" y="1787830"/>
            <a:ext cx="4552426" cy="2560740"/>
          </a:xfrm>
          <a:prstGeom prst="rect">
            <a:avLst/>
          </a:prstGeom>
        </p:spPr>
      </p:pic>
      <p:pic>
        <p:nvPicPr>
          <p:cNvPr id="3" name="Media8-converted">
            <a:hlinkClick r:id="" action="ppaction://media"/>
            <a:extLst>
              <a:ext uri="{FF2B5EF4-FFF2-40B4-BE49-F238E27FC236}">
                <a16:creationId xmlns:a16="http://schemas.microsoft.com/office/drawing/2014/main" xmlns="" id="{9577AA02-3D1F-4CB6-AFB7-FEC419D50BBE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036963" y="1787830"/>
            <a:ext cx="4552426" cy="2560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26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33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11569700" y="6499225"/>
            <a:ext cx="622300" cy="179388"/>
          </a:xfrm>
        </p:spPr>
        <p:txBody>
          <a:bodyPr/>
          <a:lstStyle/>
          <a:p>
            <a:pPr defTabSz="609585">
              <a:defRPr/>
            </a:pPr>
            <a:fld id="{502DB1C1-5C29-1547-82D0-85F347DDA83C}" type="slidenum">
              <a:rPr lang="en-US">
                <a:solidFill>
                  <a:prstClr val="white">
                    <a:lumMod val="50000"/>
                  </a:prstClr>
                </a:solidFill>
              </a:rPr>
              <a:pPr defTabSz="609585">
                <a:defRPr/>
              </a:pPr>
              <a:t>4</a:t>
            </a:fld>
            <a:endParaRPr lang="en-US" dirty="0">
              <a:solidFill>
                <a:prstClr val="white">
                  <a:lumMod val="50000"/>
                </a:prstClr>
              </a:solidFill>
            </a:endParaRPr>
          </a:p>
        </p:txBody>
      </p:sp>
      <p:pic>
        <p:nvPicPr>
          <p:cNvPr id="8" name="Content Placeholder 5" descr="A close up of a sign&#10;&#10;Description automatically generated">
            <a:extLst>
              <a:ext uri="{FF2B5EF4-FFF2-40B4-BE49-F238E27FC236}">
                <a16:creationId xmlns:a16="http://schemas.microsoft.com/office/drawing/2014/main" xmlns="" id="{6C815C98-769D-4C59-A757-17F632AEA80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668066"/>
            <a:ext cx="1044416" cy="1189934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CCFE72DC-24C9-4D69-A2BC-196E81ED3D09}"/>
              </a:ext>
            </a:extLst>
          </p:cNvPr>
          <p:cNvSpPr txBox="1">
            <a:spLocks/>
          </p:cNvSpPr>
          <p:nvPr/>
        </p:nvSpPr>
        <p:spPr>
          <a:xfrm>
            <a:off x="1044416" y="1583351"/>
            <a:ext cx="5615396" cy="467968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Это двигательный </a:t>
            </a:r>
            <a:r>
              <a:rPr lang="ru-RU" dirty="0" smtClean="0"/>
              <a:t>стереотип (</a:t>
            </a:r>
            <a:r>
              <a:rPr lang="ru-RU" dirty="0"/>
              <a:t>паттерн), который включает в себя сгибание и разгибание позвоночника или скручивание и выпрямление.</a:t>
            </a:r>
            <a:endParaRPr lang="en-IE" dirty="0"/>
          </a:p>
          <a:p>
            <a:endParaRPr lang="en-IE" dirty="0"/>
          </a:p>
          <a:p>
            <a:pPr marL="0" indent="0">
              <a:buNone/>
            </a:pPr>
            <a:r>
              <a:rPr lang="ru-RU" dirty="0"/>
              <a:t>Примеры </a:t>
            </a:r>
            <a:r>
              <a:rPr lang="ru-RU" dirty="0" smtClean="0"/>
              <a:t>упражнений:</a:t>
            </a:r>
            <a:endParaRPr lang="en-IE" dirty="0"/>
          </a:p>
          <a:p>
            <a:r>
              <a:rPr lang="ru-RU" dirty="0"/>
              <a:t>«Парашютист»</a:t>
            </a:r>
            <a:endParaRPr lang="en-IE" dirty="0"/>
          </a:p>
          <a:p>
            <a:r>
              <a:rPr lang="ru-RU" dirty="0"/>
              <a:t>Разгибание </a:t>
            </a:r>
            <a:r>
              <a:rPr lang="ru-RU" dirty="0" smtClean="0"/>
              <a:t>противоположной </a:t>
            </a:r>
            <a:r>
              <a:rPr lang="ru-RU" dirty="0"/>
              <a:t>руки, противоположной ноги </a:t>
            </a:r>
            <a:endParaRPr lang="en-IE" dirty="0"/>
          </a:p>
          <a:p>
            <a:endParaRPr lang="en-IE" sz="4000" dirty="0"/>
          </a:p>
          <a:p>
            <a:endParaRPr lang="en-US" sz="4000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xmlns="" id="{3E75A2E1-9DB2-43B6-8CB9-B4B078B756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460166"/>
            <a:ext cx="7817460" cy="540000"/>
          </a:xfrm>
        </p:spPr>
        <p:txBody>
          <a:bodyPr>
            <a:noAutofit/>
          </a:bodyPr>
          <a:lstStyle/>
          <a:p>
            <a:r>
              <a:rPr lang="ru-RU" sz="3600" b="1" dirty="0"/>
              <a:t>Разгибание </a:t>
            </a:r>
            <a:endParaRPr lang="en-US" sz="3600" b="1" dirty="0"/>
          </a:p>
        </p:txBody>
      </p:sp>
      <p:pic>
        <p:nvPicPr>
          <p:cNvPr id="2" name="Media9-converted">
            <a:hlinkClick r:id="" action="ppaction://media"/>
            <a:extLst>
              <a:ext uri="{FF2B5EF4-FFF2-40B4-BE49-F238E27FC236}">
                <a16:creationId xmlns:a16="http://schemas.microsoft.com/office/drawing/2014/main" xmlns="" id="{13B5C89C-49F6-4AC3-88C2-18BE26A662C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007020" y="1447100"/>
            <a:ext cx="4034174" cy="2269223"/>
          </a:xfrm>
          <a:prstGeom prst="rect">
            <a:avLst/>
          </a:prstGeom>
        </p:spPr>
      </p:pic>
      <p:pic>
        <p:nvPicPr>
          <p:cNvPr id="3" name="Media10-converted">
            <a:hlinkClick r:id="" action="ppaction://media"/>
            <a:extLst>
              <a:ext uri="{FF2B5EF4-FFF2-40B4-BE49-F238E27FC236}">
                <a16:creationId xmlns:a16="http://schemas.microsoft.com/office/drawing/2014/main" xmlns="" id="{AA0FCA28-FD0B-477A-BC1C-2BEEBB08FCE9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007020" y="4018326"/>
            <a:ext cx="4034174" cy="2269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279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41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11569700" y="6499225"/>
            <a:ext cx="622300" cy="179388"/>
          </a:xfrm>
        </p:spPr>
        <p:txBody>
          <a:bodyPr/>
          <a:lstStyle/>
          <a:p>
            <a:pPr defTabSz="609585">
              <a:defRPr/>
            </a:pPr>
            <a:fld id="{502DB1C1-5C29-1547-82D0-85F347DDA83C}" type="slidenum">
              <a:rPr lang="en-US">
                <a:solidFill>
                  <a:prstClr val="white">
                    <a:lumMod val="50000"/>
                  </a:prstClr>
                </a:solidFill>
              </a:rPr>
              <a:pPr defTabSz="609585">
                <a:defRPr/>
              </a:pPr>
              <a:t>5</a:t>
            </a:fld>
            <a:endParaRPr lang="en-US" dirty="0">
              <a:solidFill>
                <a:prstClr val="white">
                  <a:lumMod val="50000"/>
                </a:prstClr>
              </a:solidFill>
            </a:endParaRPr>
          </a:p>
        </p:txBody>
      </p:sp>
      <p:pic>
        <p:nvPicPr>
          <p:cNvPr id="8" name="Content Placeholder 5" descr="A close up of a sign&#10;&#10;Description automatically generated">
            <a:extLst>
              <a:ext uri="{FF2B5EF4-FFF2-40B4-BE49-F238E27FC236}">
                <a16:creationId xmlns:a16="http://schemas.microsoft.com/office/drawing/2014/main" xmlns="" id="{6C815C98-769D-4C59-A757-17F632AEA80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668066"/>
            <a:ext cx="1044416" cy="1189934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019C4979-B24A-4575-AE9B-1F5AB2C930FE}"/>
              </a:ext>
            </a:extLst>
          </p:cNvPr>
          <p:cNvSpPr txBox="1">
            <a:spLocks/>
          </p:cNvSpPr>
          <p:nvPr/>
        </p:nvSpPr>
        <p:spPr>
          <a:xfrm>
            <a:off x="1297880" y="4287193"/>
            <a:ext cx="10115791" cy="209053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400" dirty="0"/>
              <a:t>Это рудиментарный стереотип </a:t>
            </a:r>
            <a:r>
              <a:rPr lang="ru-RU" sz="2400" dirty="0" smtClean="0"/>
              <a:t>движения (</a:t>
            </a:r>
            <a:r>
              <a:rPr lang="ru-RU" sz="2400" dirty="0"/>
              <a:t>паттерн</a:t>
            </a:r>
            <a:r>
              <a:rPr lang="ru-RU" sz="2400" dirty="0" smtClean="0"/>
              <a:t>), требующий </a:t>
            </a:r>
            <a:r>
              <a:rPr lang="ru-RU" sz="2400" dirty="0"/>
              <a:t>от ребенка координированных </a:t>
            </a:r>
            <a:r>
              <a:rPr lang="ru-RU" sz="2400" dirty="0" smtClean="0"/>
              <a:t>действий </a:t>
            </a:r>
            <a:r>
              <a:rPr lang="ru-RU" sz="2400" dirty="0"/>
              <a:t>верхней и нижней частей тела. </a:t>
            </a:r>
            <a:endParaRPr lang="en-IE" sz="2400" dirty="0"/>
          </a:p>
          <a:p>
            <a:pPr marL="0" indent="0">
              <a:buNone/>
            </a:pPr>
            <a:r>
              <a:rPr lang="ru-RU" sz="2400" dirty="0" smtClean="0"/>
              <a:t>Примеры </a:t>
            </a:r>
            <a:r>
              <a:rPr lang="ru-RU" sz="2400" dirty="0"/>
              <a:t>упражнений:</a:t>
            </a:r>
            <a:endParaRPr lang="en-IE" sz="2400" dirty="0"/>
          </a:p>
          <a:p>
            <a:pPr marL="285750" indent="-285750"/>
            <a:r>
              <a:rPr lang="ru-RU" sz="2400" dirty="0"/>
              <a:t>Лягушка на четвереньках</a:t>
            </a:r>
            <a:endParaRPr lang="en-IE" sz="2400" dirty="0"/>
          </a:p>
          <a:p>
            <a:pPr marL="285750" indent="-285750"/>
            <a:r>
              <a:rPr lang="ru-RU" sz="2400" dirty="0"/>
              <a:t>Лягушка на животе</a:t>
            </a:r>
            <a:endParaRPr lang="en-IE" sz="2400" dirty="0"/>
          </a:p>
          <a:p>
            <a:pPr marL="0" indent="0">
              <a:buNone/>
            </a:pPr>
            <a:endParaRPr lang="en-IE" sz="2400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xmlns="" id="{545816F0-416B-4666-8B21-88D4F12856D1}"/>
              </a:ext>
            </a:extLst>
          </p:cNvPr>
          <p:cNvSpPr txBox="1">
            <a:spLocks/>
          </p:cNvSpPr>
          <p:nvPr/>
        </p:nvSpPr>
        <p:spPr bwMode="auto">
          <a:xfrm>
            <a:off x="532720" y="443374"/>
            <a:ext cx="7200000" cy="5400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sz="40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ru-RU" b="1" dirty="0"/>
              <a:t>Качели </a:t>
            </a:r>
            <a:r>
              <a:rPr lang="en-US" b="1" dirty="0"/>
              <a:t> </a:t>
            </a:r>
          </a:p>
        </p:txBody>
      </p:sp>
      <p:pic>
        <p:nvPicPr>
          <p:cNvPr id="2" name="Media11">
            <a:hlinkClick r:id="" action="ppaction://media"/>
            <a:extLst>
              <a:ext uri="{FF2B5EF4-FFF2-40B4-BE49-F238E27FC236}">
                <a16:creationId xmlns:a16="http://schemas.microsoft.com/office/drawing/2014/main" xmlns="" id="{8752C6BE-72AF-47FC-B2F9-8C9E4D8DD1A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44416" y="1508187"/>
            <a:ext cx="4321020" cy="2430574"/>
          </a:xfrm>
          <a:prstGeom prst="rect">
            <a:avLst/>
          </a:prstGeom>
        </p:spPr>
      </p:pic>
      <p:pic>
        <p:nvPicPr>
          <p:cNvPr id="3" name="Media12-converted">
            <a:hlinkClick r:id="" action="ppaction://media"/>
            <a:extLst>
              <a:ext uri="{FF2B5EF4-FFF2-40B4-BE49-F238E27FC236}">
                <a16:creationId xmlns:a16="http://schemas.microsoft.com/office/drawing/2014/main" xmlns="" id="{7C3063AE-C892-4E57-9DBA-C7FA32F17B82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571376" y="1508187"/>
            <a:ext cx="4321020" cy="2430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509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5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11569700" y="6499225"/>
            <a:ext cx="622300" cy="179388"/>
          </a:xfrm>
        </p:spPr>
        <p:txBody>
          <a:bodyPr/>
          <a:lstStyle/>
          <a:p>
            <a:pPr defTabSz="609585">
              <a:defRPr/>
            </a:pPr>
            <a:fld id="{502DB1C1-5C29-1547-82D0-85F347DDA83C}" type="slidenum">
              <a:rPr lang="en-US">
                <a:solidFill>
                  <a:prstClr val="white">
                    <a:lumMod val="50000"/>
                  </a:prstClr>
                </a:solidFill>
              </a:rPr>
              <a:pPr defTabSz="609585">
                <a:defRPr/>
              </a:pPr>
              <a:t>6</a:t>
            </a:fld>
            <a:endParaRPr lang="en-US" dirty="0">
              <a:solidFill>
                <a:prstClr val="white">
                  <a:lumMod val="50000"/>
                </a:prstClr>
              </a:solidFill>
            </a:endParaRPr>
          </a:p>
        </p:txBody>
      </p:sp>
      <p:pic>
        <p:nvPicPr>
          <p:cNvPr id="8" name="Content Placeholder 5" descr="A close up of a sign&#10;&#10;Description automatically generated">
            <a:extLst>
              <a:ext uri="{FF2B5EF4-FFF2-40B4-BE49-F238E27FC236}">
                <a16:creationId xmlns:a16="http://schemas.microsoft.com/office/drawing/2014/main" xmlns="" id="{6C815C98-769D-4C59-A757-17F632AEA802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668066"/>
            <a:ext cx="1044416" cy="1189934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xmlns="" id="{5955CF5D-62C9-4947-80BB-497B66478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1157" y="271109"/>
            <a:ext cx="8588805" cy="645199"/>
          </a:xfrm>
        </p:spPr>
        <p:txBody>
          <a:bodyPr>
            <a:normAutofit/>
          </a:bodyPr>
          <a:lstStyle/>
          <a:p>
            <a:r>
              <a:rPr lang="ru-RU" sz="3600" b="1" dirty="0"/>
              <a:t>Перекаты</a:t>
            </a:r>
            <a:r>
              <a:rPr lang="ru-RU" sz="3600" dirty="0"/>
              <a:t> </a:t>
            </a:r>
            <a:endParaRPr lang="en-US" sz="3600" dirty="0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xmlns="" id="{5776D49D-9A49-4E15-8156-F982F4B235C5}"/>
              </a:ext>
            </a:extLst>
          </p:cNvPr>
          <p:cNvSpPr txBox="1">
            <a:spLocks/>
          </p:cNvSpPr>
          <p:nvPr/>
        </p:nvSpPr>
        <p:spPr>
          <a:xfrm>
            <a:off x="398857" y="1549139"/>
            <a:ext cx="3981554" cy="448254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600"/>
              </a:spcAft>
              <a:buNone/>
            </a:pPr>
            <a:r>
              <a:rPr lang="ru-RU" sz="2400" dirty="0"/>
              <a:t>Отличный вариант для развития стабильности «центра</a:t>
            </a:r>
            <a:r>
              <a:rPr lang="ru-RU" sz="2400" dirty="0" smtClean="0"/>
              <a:t>» и </a:t>
            </a:r>
            <a:r>
              <a:rPr lang="ru-RU" sz="2400" dirty="0"/>
              <a:t>симметричных движений </a:t>
            </a:r>
            <a:endParaRPr lang="en-IE" sz="2400" dirty="0"/>
          </a:p>
          <a:p>
            <a:pPr marL="0" indent="0">
              <a:spcAft>
                <a:spcPts val="600"/>
              </a:spcAft>
              <a:buNone/>
            </a:pPr>
            <a:r>
              <a:rPr lang="ru-RU" sz="2400" dirty="0"/>
              <a:t>Примеры упражнений:</a:t>
            </a:r>
            <a:endParaRPr lang="en-IE" sz="2400" dirty="0"/>
          </a:p>
          <a:p>
            <a:pPr marL="285750" indent="-285750">
              <a:spcAft>
                <a:spcPts val="600"/>
              </a:spcAft>
            </a:pPr>
            <a:r>
              <a:rPr lang="ru-RU" sz="2400" dirty="0"/>
              <a:t>Переворот «журнала»</a:t>
            </a:r>
            <a:endParaRPr lang="en-IE" sz="2400" dirty="0"/>
          </a:p>
          <a:p>
            <a:pPr marL="285750" indent="-285750">
              <a:spcAft>
                <a:spcPts val="600"/>
              </a:spcAft>
            </a:pPr>
            <a:r>
              <a:rPr lang="ru-RU" sz="2400" dirty="0"/>
              <a:t>Переворот </a:t>
            </a:r>
            <a:r>
              <a:rPr lang="ru-RU" sz="2400" dirty="0" smtClean="0"/>
              <a:t>«</a:t>
            </a:r>
            <a:r>
              <a:rPr lang="ru-RU" sz="2400" dirty="0"/>
              <a:t>ракеты» </a:t>
            </a:r>
            <a:endParaRPr lang="en-IE" sz="2400" dirty="0"/>
          </a:p>
          <a:p>
            <a:pPr marL="285750" indent="-285750">
              <a:spcAft>
                <a:spcPts val="600"/>
              </a:spcAft>
            </a:pPr>
            <a:r>
              <a:rPr lang="ru-RU" sz="2400" dirty="0"/>
              <a:t>Перекат с руками </a:t>
            </a:r>
            <a:r>
              <a:rPr lang="en-IE" sz="2400" dirty="0"/>
              <a:t> </a:t>
            </a:r>
          </a:p>
          <a:p>
            <a:pPr marL="285750" indent="-285750">
              <a:spcAft>
                <a:spcPts val="600"/>
              </a:spcAft>
            </a:pPr>
            <a:r>
              <a:rPr lang="ru-RU" sz="2400" dirty="0"/>
              <a:t>Перекат с ногами </a:t>
            </a:r>
            <a:endParaRPr lang="en-US" sz="2400" dirty="0"/>
          </a:p>
        </p:txBody>
      </p:sp>
      <p:pic>
        <p:nvPicPr>
          <p:cNvPr id="2" name="Media13-converted">
            <a:hlinkClick r:id="" action="ppaction://media"/>
            <a:extLst>
              <a:ext uri="{FF2B5EF4-FFF2-40B4-BE49-F238E27FC236}">
                <a16:creationId xmlns:a16="http://schemas.microsoft.com/office/drawing/2014/main" xmlns="" id="{3CDD8681-7EFA-4FEE-89BE-C2D0C7A2B50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565183" y="1549138"/>
            <a:ext cx="3341974" cy="1879861"/>
          </a:xfrm>
          <a:prstGeom prst="rect">
            <a:avLst/>
          </a:prstGeom>
        </p:spPr>
      </p:pic>
      <p:pic>
        <p:nvPicPr>
          <p:cNvPr id="3" name="Media14-converted">
            <a:hlinkClick r:id="" action="ppaction://media"/>
            <a:extLst>
              <a:ext uri="{FF2B5EF4-FFF2-40B4-BE49-F238E27FC236}">
                <a16:creationId xmlns:a16="http://schemas.microsoft.com/office/drawing/2014/main" xmlns="" id="{932E6860-8EA0-4544-B159-A277667E9BF8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065813" y="1549139"/>
            <a:ext cx="3341973" cy="1879860"/>
          </a:xfrm>
          <a:prstGeom prst="rect">
            <a:avLst/>
          </a:prstGeom>
        </p:spPr>
      </p:pic>
      <p:pic>
        <p:nvPicPr>
          <p:cNvPr id="12" name="Media15-converted">
            <a:hlinkClick r:id="" action="ppaction://media"/>
            <a:extLst>
              <a:ext uri="{FF2B5EF4-FFF2-40B4-BE49-F238E27FC236}">
                <a16:creationId xmlns:a16="http://schemas.microsoft.com/office/drawing/2014/main" xmlns="" id="{A2850F82-B889-4B90-9483-3EF82B42C4FF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565183" y="3639570"/>
            <a:ext cx="3341974" cy="1879861"/>
          </a:xfrm>
          <a:prstGeom prst="rect">
            <a:avLst/>
          </a:prstGeom>
        </p:spPr>
      </p:pic>
      <p:pic>
        <p:nvPicPr>
          <p:cNvPr id="13" name="Media16-converted">
            <a:hlinkClick r:id="" action="ppaction://media"/>
            <a:extLst>
              <a:ext uri="{FF2B5EF4-FFF2-40B4-BE49-F238E27FC236}">
                <a16:creationId xmlns:a16="http://schemas.microsoft.com/office/drawing/2014/main" xmlns="" id="{F387039A-B6C3-4321-8382-B2F7C7574E55}"/>
              </a:ext>
            </a:extLst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065813" y="3639570"/>
            <a:ext cx="3341972" cy="1879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757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14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118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738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31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37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2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11569700" y="6499225"/>
            <a:ext cx="622300" cy="179388"/>
          </a:xfrm>
        </p:spPr>
        <p:txBody>
          <a:bodyPr/>
          <a:lstStyle/>
          <a:p>
            <a:pPr defTabSz="609585">
              <a:defRPr/>
            </a:pPr>
            <a:fld id="{502DB1C1-5C29-1547-82D0-85F347DDA83C}" type="slidenum">
              <a:rPr lang="en-US">
                <a:solidFill>
                  <a:prstClr val="white">
                    <a:lumMod val="50000"/>
                  </a:prstClr>
                </a:solidFill>
              </a:rPr>
              <a:pPr defTabSz="609585">
                <a:defRPr/>
              </a:pPr>
              <a:t>7</a:t>
            </a:fld>
            <a:endParaRPr lang="en-US" dirty="0">
              <a:solidFill>
                <a:prstClr val="white">
                  <a:lumMod val="50000"/>
                </a:prstClr>
              </a:solidFill>
            </a:endParaRPr>
          </a:p>
        </p:txBody>
      </p:sp>
      <p:pic>
        <p:nvPicPr>
          <p:cNvPr id="8" name="Content Placeholder 5" descr="A close up of a sign&#10;&#10;Description automatically generated">
            <a:extLst>
              <a:ext uri="{FF2B5EF4-FFF2-40B4-BE49-F238E27FC236}">
                <a16:creationId xmlns:a16="http://schemas.microsoft.com/office/drawing/2014/main" xmlns="" id="{6C815C98-769D-4C59-A757-17F632AEA802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668066"/>
            <a:ext cx="1044416" cy="1189934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xmlns="" id="{68D40CC9-5A33-4CA8-85DB-6A7E4E6527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208" y="382576"/>
            <a:ext cx="7200000" cy="540000"/>
          </a:xfrm>
        </p:spPr>
        <p:txBody>
          <a:bodyPr>
            <a:normAutofit fontScale="90000"/>
          </a:bodyPr>
          <a:lstStyle/>
          <a:p>
            <a:r>
              <a:rPr lang="ru-RU" b="1" dirty="0"/>
              <a:t>Ползание </a:t>
            </a:r>
            <a:endParaRPr lang="en-US" b="1" dirty="0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xmlns="" id="{72754316-DB3B-485A-B1EE-FC7FB879D752}"/>
              </a:ext>
            </a:extLst>
          </p:cNvPr>
          <p:cNvSpPr txBox="1">
            <a:spLocks/>
          </p:cNvSpPr>
          <p:nvPr/>
        </p:nvSpPr>
        <p:spPr>
          <a:xfrm>
            <a:off x="588105" y="1549969"/>
            <a:ext cx="4053564" cy="439798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ru-RU" sz="2000" dirty="0"/>
              <a:t>Этот двигательный </a:t>
            </a:r>
            <a:r>
              <a:rPr lang="ru-RU" sz="2000" dirty="0" smtClean="0"/>
              <a:t>стереотип (</a:t>
            </a:r>
            <a:r>
              <a:rPr lang="ru-RU" sz="2000" dirty="0"/>
              <a:t>паттерн) может быть разбит на ползание с односторонним движением тела или </a:t>
            </a:r>
            <a:r>
              <a:rPr lang="ru-RU" sz="2000" dirty="0" smtClean="0"/>
              <a:t>ползание, используя </a:t>
            </a:r>
            <a:r>
              <a:rPr lang="ru-RU" sz="2000" dirty="0"/>
              <a:t>противоположные движения </a:t>
            </a:r>
            <a:endParaRPr lang="en-IE" sz="2000" dirty="0"/>
          </a:p>
          <a:p>
            <a:pPr marL="0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ru-RU" sz="2000" dirty="0"/>
              <a:t>Примеры </a:t>
            </a:r>
            <a:r>
              <a:rPr lang="ru-RU" sz="2000" dirty="0" smtClean="0"/>
              <a:t>упражнений:</a:t>
            </a:r>
            <a:endParaRPr lang="en-US" sz="2000" dirty="0"/>
          </a:p>
          <a:p>
            <a:pPr marL="285750" indent="-285750">
              <a:lnSpc>
                <a:spcPct val="100000"/>
              </a:lnSpc>
              <a:spcAft>
                <a:spcPts val="600"/>
              </a:spcAft>
            </a:pPr>
            <a:r>
              <a:rPr lang="ru-RU" sz="2000" dirty="0"/>
              <a:t>Одностороннее ползание</a:t>
            </a:r>
            <a:endParaRPr lang="en-US" sz="2000" dirty="0"/>
          </a:p>
          <a:p>
            <a:pPr marL="285750" indent="-285750">
              <a:lnSpc>
                <a:spcPct val="100000"/>
              </a:lnSpc>
              <a:spcAft>
                <a:spcPts val="600"/>
              </a:spcAft>
            </a:pPr>
            <a:r>
              <a:rPr lang="ru-RU" sz="2000" dirty="0"/>
              <a:t>Ползание с использованием противоположных сторон</a:t>
            </a:r>
            <a:endParaRPr lang="en-US" sz="2000" dirty="0"/>
          </a:p>
          <a:p>
            <a:pPr marL="285750" indent="-285750">
              <a:lnSpc>
                <a:spcPct val="100000"/>
              </a:lnSpc>
              <a:spcAft>
                <a:spcPts val="600"/>
              </a:spcAft>
            </a:pPr>
            <a:r>
              <a:rPr lang="ru-RU" sz="2000" dirty="0"/>
              <a:t>Обратное ползание </a:t>
            </a:r>
            <a:endParaRPr lang="en-US" sz="2000" dirty="0"/>
          </a:p>
        </p:txBody>
      </p:sp>
      <p:pic>
        <p:nvPicPr>
          <p:cNvPr id="2" name="Media17-converted">
            <a:hlinkClick r:id="" action="ppaction://media"/>
            <a:extLst>
              <a:ext uri="{FF2B5EF4-FFF2-40B4-BE49-F238E27FC236}">
                <a16:creationId xmlns:a16="http://schemas.microsoft.com/office/drawing/2014/main" xmlns="" id="{3B1B2A7E-2A83-4CA4-8913-E35E92A82F3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809537" y="1500795"/>
            <a:ext cx="3671749" cy="2065359"/>
          </a:xfrm>
          <a:prstGeom prst="rect">
            <a:avLst/>
          </a:prstGeom>
        </p:spPr>
      </p:pic>
      <p:pic>
        <p:nvPicPr>
          <p:cNvPr id="3" name="Media18-converted">
            <a:hlinkClick r:id="" action="ppaction://media"/>
            <a:extLst>
              <a:ext uri="{FF2B5EF4-FFF2-40B4-BE49-F238E27FC236}">
                <a16:creationId xmlns:a16="http://schemas.microsoft.com/office/drawing/2014/main" xmlns="" id="{9085F986-CF75-4A28-9457-C8AF8312D4D0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481286" y="2912660"/>
            <a:ext cx="3671749" cy="2065359"/>
          </a:xfrm>
          <a:prstGeom prst="rect">
            <a:avLst/>
          </a:prstGeom>
        </p:spPr>
      </p:pic>
      <p:pic>
        <p:nvPicPr>
          <p:cNvPr id="11" name="Media19-converted">
            <a:hlinkClick r:id="" action="ppaction://media"/>
            <a:extLst>
              <a:ext uri="{FF2B5EF4-FFF2-40B4-BE49-F238E27FC236}">
                <a16:creationId xmlns:a16="http://schemas.microsoft.com/office/drawing/2014/main" xmlns="" id="{EE32999F-7852-4724-A2D7-1848A2025153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809535" y="4523559"/>
            <a:ext cx="3671751" cy="2065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109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30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118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11569700" y="6499225"/>
            <a:ext cx="622300" cy="179388"/>
          </a:xfrm>
        </p:spPr>
        <p:txBody>
          <a:bodyPr/>
          <a:lstStyle/>
          <a:p>
            <a:pPr defTabSz="609585">
              <a:defRPr/>
            </a:pPr>
            <a:fld id="{502DB1C1-5C29-1547-82D0-85F347DDA83C}" type="slidenum">
              <a:rPr lang="en-US">
                <a:solidFill>
                  <a:prstClr val="white">
                    <a:lumMod val="50000"/>
                  </a:prstClr>
                </a:solidFill>
              </a:rPr>
              <a:pPr defTabSz="609585">
                <a:defRPr/>
              </a:pPr>
              <a:t>8</a:t>
            </a:fld>
            <a:endParaRPr lang="en-US" dirty="0">
              <a:solidFill>
                <a:prstClr val="white">
                  <a:lumMod val="50000"/>
                </a:prstClr>
              </a:solidFill>
            </a:endParaRPr>
          </a:p>
        </p:txBody>
      </p:sp>
      <p:pic>
        <p:nvPicPr>
          <p:cNvPr id="8" name="Content Placeholder 5" descr="A close up of a sign&#10;&#10;Description automatically generated">
            <a:extLst>
              <a:ext uri="{FF2B5EF4-FFF2-40B4-BE49-F238E27FC236}">
                <a16:creationId xmlns:a16="http://schemas.microsoft.com/office/drawing/2014/main" xmlns="" id="{6C815C98-769D-4C59-A757-17F632AEA802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668066"/>
            <a:ext cx="1044416" cy="1189934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xmlns="" id="{DB01BC31-08F4-4A84-94F6-5DCD8DDC6E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208" y="242062"/>
            <a:ext cx="11408535" cy="540000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Перекрестные </a:t>
            </a:r>
            <a:r>
              <a:rPr lang="ru-RU" b="1" dirty="0"/>
              <a:t>двигательные </a:t>
            </a:r>
            <a:r>
              <a:rPr lang="ru-RU" b="1" dirty="0" smtClean="0"/>
              <a:t>стереотипы (паттерны</a:t>
            </a:r>
            <a:r>
              <a:rPr lang="ru-RU" b="1" dirty="0"/>
              <a:t>)</a:t>
            </a:r>
            <a:endParaRPr lang="en-US" b="1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xmlns="" id="{A8386C3C-3F4A-400C-9655-58D1199BEE09}"/>
              </a:ext>
            </a:extLst>
          </p:cNvPr>
          <p:cNvSpPr txBox="1">
            <a:spLocks/>
          </p:cNvSpPr>
          <p:nvPr/>
        </p:nvSpPr>
        <p:spPr>
          <a:xfrm>
            <a:off x="619806" y="1581766"/>
            <a:ext cx="4056697" cy="375882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ru-RU" sz="2200" dirty="0"/>
              <a:t>Комплексное </a:t>
            </a:r>
            <a:r>
              <a:rPr lang="ru-RU" sz="2200" dirty="0" smtClean="0"/>
              <a:t>действие</a:t>
            </a:r>
            <a:r>
              <a:rPr lang="ru-RU" sz="2200" dirty="0"/>
              <a:t>, в котором ребенок </a:t>
            </a:r>
            <a:r>
              <a:rPr lang="ru-RU" sz="2200" dirty="0" smtClean="0"/>
              <a:t>соединяет </a:t>
            </a:r>
            <a:r>
              <a:rPr lang="ru-RU" sz="2200" dirty="0"/>
              <a:t>все предыдущие двигательные </a:t>
            </a:r>
            <a:r>
              <a:rPr lang="ru-RU" sz="2200" dirty="0" smtClean="0"/>
              <a:t>стереотипы </a:t>
            </a:r>
            <a:r>
              <a:rPr lang="ru-RU" sz="2200" dirty="0"/>
              <a:t>(паттерны)</a:t>
            </a:r>
            <a:endParaRPr lang="en-GB" sz="2200" dirty="0"/>
          </a:p>
          <a:p>
            <a:pPr marL="0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ru-RU" sz="2200" dirty="0"/>
              <a:t>Примеры </a:t>
            </a:r>
            <a:r>
              <a:rPr lang="ru-RU" sz="2200" dirty="0" smtClean="0"/>
              <a:t>упражнений:</a:t>
            </a:r>
            <a:endParaRPr lang="en-GB" sz="2200" dirty="0"/>
          </a:p>
          <a:p>
            <a:pPr marL="285750" indent="-285750">
              <a:lnSpc>
                <a:spcPct val="100000"/>
              </a:lnSpc>
              <a:spcAft>
                <a:spcPts val="600"/>
              </a:spcAft>
            </a:pPr>
            <a:r>
              <a:rPr lang="ru-RU" sz="2200" dirty="0" smtClean="0"/>
              <a:t>Человек-паук </a:t>
            </a:r>
            <a:endParaRPr lang="en-GB" sz="2200" dirty="0"/>
          </a:p>
          <a:p>
            <a:pPr marL="285750" indent="-285750">
              <a:lnSpc>
                <a:spcPct val="100000"/>
              </a:lnSpc>
              <a:spcAft>
                <a:spcPts val="600"/>
              </a:spcAft>
            </a:pPr>
            <a:r>
              <a:rPr lang="ru-RU" sz="2200" dirty="0"/>
              <a:t>Медвежья походка  </a:t>
            </a:r>
            <a:endParaRPr lang="en-GB" sz="2200" dirty="0"/>
          </a:p>
          <a:p>
            <a:pPr marL="285750" indent="-285750">
              <a:lnSpc>
                <a:spcPct val="100000"/>
              </a:lnSpc>
              <a:spcAft>
                <a:spcPts val="600"/>
              </a:spcAft>
            </a:pPr>
            <a:r>
              <a:rPr lang="ru-RU" sz="2200" dirty="0"/>
              <a:t>Боковое ползание </a:t>
            </a:r>
            <a:endParaRPr lang="en-GB" sz="2200" dirty="0"/>
          </a:p>
          <a:p>
            <a:pPr>
              <a:lnSpc>
                <a:spcPct val="100000"/>
              </a:lnSpc>
              <a:spcAft>
                <a:spcPts val="600"/>
              </a:spcAft>
            </a:pPr>
            <a:endParaRPr lang="en-US" sz="2000" b="1" u="sng" dirty="0"/>
          </a:p>
        </p:txBody>
      </p:sp>
      <p:pic>
        <p:nvPicPr>
          <p:cNvPr id="2" name="Media20-converted">
            <a:hlinkClick r:id="" action="ppaction://media"/>
            <a:extLst>
              <a:ext uri="{FF2B5EF4-FFF2-40B4-BE49-F238E27FC236}">
                <a16:creationId xmlns:a16="http://schemas.microsoft.com/office/drawing/2014/main" xmlns="" id="{3CB984AC-F114-47A9-8447-5F145F4A0F5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790115" y="1576765"/>
            <a:ext cx="3649210" cy="2052680"/>
          </a:xfrm>
          <a:prstGeom prst="rect">
            <a:avLst/>
          </a:prstGeom>
        </p:spPr>
      </p:pic>
      <p:pic>
        <p:nvPicPr>
          <p:cNvPr id="3" name="Media21-converted">
            <a:hlinkClick r:id="" action="ppaction://media"/>
            <a:extLst>
              <a:ext uri="{FF2B5EF4-FFF2-40B4-BE49-F238E27FC236}">
                <a16:creationId xmlns:a16="http://schemas.microsoft.com/office/drawing/2014/main" xmlns="" id="{30F12BC3-6199-4461-82F7-5CDA71E35679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439325" y="2876599"/>
            <a:ext cx="3649210" cy="2052681"/>
          </a:xfrm>
          <a:prstGeom prst="rect">
            <a:avLst/>
          </a:prstGeom>
        </p:spPr>
      </p:pic>
      <p:pic>
        <p:nvPicPr>
          <p:cNvPr id="4" name="Media22-converted">
            <a:hlinkClick r:id="" action="ppaction://media"/>
            <a:extLst>
              <a:ext uri="{FF2B5EF4-FFF2-40B4-BE49-F238E27FC236}">
                <a16:creationId xmlns:a16="http://schemas.microsoft.com/office/drawing/2014/main" xmlns="" id="{DA671AA7-985C-4A19-A289-B5128FFD766C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790113" y="4313739"/>
            <a:ext cx="3649211" cy="2052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01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30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89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11569700" y="6499225"/>
            <a:ext cx="622300" cy="179388"/>
          </a:xfrm>
        </p:spPr>
        <p:txBody>
          <a:bodyPr/>
          <a:lstStyle/>
          <a:p>
            <a:pPr defTabSz="609585">
              <a:defRPr/>
            </a:pPr>
            <a:fld id="{502DB1C1-5C29-1547-82D0-85F347DDA83C}" type="slidenum">
              <a:rPr lang="en-US">
                <a:solidFill>
                  <a:prstClr val="white">
                    <a:lumMod val="50000"/>
                  </a:prstClr>
                </a:solidFill>
              </a:rPr>
              <a:pPr defTabSz="609585">
                <a:defRPr/>
              </a:pPr>
              <a:t>9</a:t>
            </a:fld>
            <a:endParaRPr lang="en-US" dirty="0">
              <a:solidFill>
                <a:prstClr val="white">
                  <a:lumMod val="50000"/>
                </a:prstClr>
              </a:solidFill>
            </a:endParaRPr>
          </a:p>
        </p:txBody>
      </p:sp>
      <p:pic>
        <p:nvPicPr>
          <p:cNvPr id="8" name="Content Placeholder 5" descr="A close up of a sign&#10;&#10;Description automatically generated">
            <a:extLst>
              <a:ext uri="{FF2B5EF4-FFF2-40B4-BE49-F238E27FC236}">
                <a16:creationId xmlns:a16="http://schemas.microsoft.com/office/drawing/2014/main" xmlns="" id="{6C815C98-769D-4C59-A757-17F632AEA80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668066"/>
            <a:ext cx="1044416" cy="1189934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xmlns="" id="{CDD13176-1D14-4255-90F9-7D1937A69F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208" y="191331"/>
            <a:ext cx="11338464" cy="858305"/>
          </a:xfrm>
        </p:spPr>
        <p:txBody>
          <a:bodyPr>
            <a:normAutofit/>
          </a:bodyPr>
          <a:lstStyle/>
          <a:p>
            <a:r>
              <a:rPr lang="ru-RU" sz="3600" b="1" dirty="0"/>
              <a:t>Задание </a:t>
            </a:r>
            <a:r>
              <a:rPr lang="en-US" sz="3600" b="1" dirty="0"/>
              <a:t> 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xmlns="" id="{8CA1EC58-0638-4DB1-9CF5-84B9267556C3}"/>
              </a:ext>
            </a:extLst>
          </p:cNvPr>
          <p:cNvSpPr txBox="1">
            <a:spLocks/>
          </p:cNvSpPr>
          <p:nvPr/>
        </p:nvSpPr>
        <p:spPr>
          <a:xfrm>
            <a:off x="1044416" y="1462771"/>
            <a:ext cx="10354491" cy="438435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600"/>
              </a:spcAft>
              <a:buNone/>
            </a:pPr>
            <a:r>
              <a:rPr lang="ru-RU" sz="2400" dirty="0"/>
              <a:t>Придумайте 4 упражнения для каждой категории основных двигательных навыков ниже. На этом этапе занятия не </a:t>
            </a:r>
            <a:r>
              <a:rPr lang="ru-RU" sz="2400" dirty="0" smtClean="0"/>
              <a:t>обязательно быть сосредоточенным </a:t>
            </a:r>
            <a:r>
              <a:rPr lang="ru-RU" sz="2400" dirty="0"/>
              <a:t>на регби.</a:t>
            </a:r>
            <a:r>
              <a:rPr lang="en-US" sz="2400" dirty="0"/>
              <a:t>  </a:t>
            </a:r>
          </a:p>
          <a:p>
            <a:pPr marL="742950" lvl="1" indent="-285750">
              <a:spcAft>
                <a:spcPts val="600"/>
              </a:spcAft>
            </a:pPr>
            <a:r>
              <a:rPr lang="ru-RU" dirty="0"/>
              <a:t>Стабильность </a:t>
            </a:r>
            <a:endParaRPr lang="en-US" dirty="0"/>
          </a:p>
          <a:p>
            <a:pPr marL="742950" lvl="1" indent="-285750">
              <a:spcAft>
                <a:spcPts val="600"/>
              </a:spcAft>
            </a:pPr>
            <a:r>
              <a:rPr lang="ru-RU" dirty="0"/>
              <a:t>Движение </a:t>
            </a:r>
            <a:endParaRPr lang="en-US" dirty="0"/>
          </a:p>
          <a:p>
            <a:pPr marL="742950" lvl="1" indent="-285750">
              <a:spcAft>
                <a:spcPts val="600"/>
              </a:spcAft>
            </a:pPr>
            <a:r>
              <a:rPr lang="ru-RU" dirty="0"/>
              <a:t>Манипуляции с предметами </a:t>
            </a:r>
            <a:endParaRPr lang="en-US" dirty="0"/>
          </a:p>
          <a:p>
            <a:pPr marL="742950" lvl="1" indent="-285750">
              <a:spcAft>
                <a:spcPts val="600"/>
              </a:spcAft>
            </a:pPr>
            <a:r>
              <a:rPr lang="ru-RU" dirty="0"/>
              <a:t>Осведомленность  </a:t>
            </a:r>
            <a:endParaRPr lang="en-US" dirty="0"/>
          </a:p>
          <a:p>
            <a:pPr marL="0" indent="0">
              <a:spcAft>
                <a:spcPts val="600"/>
              </a:spcAft>
              <a:buNone/>
            </a:pPr>
            <a:endParaRPr lang="en-US" sz="2400" dirty="0"/>
          </a:p>
          <a:p>
            <a:pPr marL="0" indent="0">
              <a:spcAft>
                <a:spcPts val="600"/>
              </a:spcAft>
              <a:buNone/>
            </a:pPr>
            <a:r>
              <a:rPr lang="ru-RU" sz="2400" dirty="0"/>
              <a:t>Мы обсудим результаты в группе, а затем выполним и </a:t>
            </a:r>
            <a:r>
              <a:rPr lang="ru-RU" sz="2400" dirty="0" smtClean="0"/>
              <a:t>потренируем  </a:t>
            </a:r>
            <a:r>
              <a:rPr lang="ru-RU" sz="2400" dirty="0"/>
              <a:t>некоторые из выбранных действий.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58968879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World Rugby Theme">
      <a:dk1>
        <a:srgbClr val="21409A"/>
      </a:dk1>
      <a:lt1>
        <a:srgbClr val="FFFFFF"/>
      </a:lt1>
      <a:dk2>
        <a:srgbClr val="21409A"/>
      </a:dk2>
      <a:lt2>
        <a:srgbClr val="FFFFFF"/>
      </a:lt2>
      <a:accent1>
        <a:srgbClr val="64A70B"/>
      </a:accent1>
      <a:accent2>
        <a:srgbClr val="21409A"/>
      </a:accent2>
      <a:accent3>
        <a:srgbClr val="A2D28A"/>
      </a:accent3>
      <a:accent4>
        <a:srgbClr val="7378B9"/>
      </a:accent4>
      <a:accent5>
        <a:srgbClr val="275C90"/>
      </a:accent5>
      <a:accent6>
        <a:srgbClr val="4A9371"/>
      </a:accent6>
      <a:hlink>
        <a:srgbClr val="9BBB59"/>
      </a:hlink>
      <a:folHlink>
        <a:srgbClr val="9BBB59"/>
      </a:folHlink>
    </a:clrScheme>
    <a:fontScheme name="World Rugby Fonts">
      <a:majorFont>
        <a:latin typeface="Colosseum Bold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WR_Template-MASTERBRAND-PPT-Generic-COLOR.pptx" id="{8CD44943-1BD1-4D36-9683-96424716F0E8}" vid="{FCE8FA3F-927D-4CC2-860C-541FCAF6904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1902</TotalTime>
  <Words>248</Words>
  <Application>Microsoft Office PowerPoint</Application>
  <PresentationFormat>Произвольный</PresentationFormat>
  <Paragraphs>55</Paragraphs>
  <Slides>10</Slides>
  <Notes>0</Notes>
  <HiddenSlides>0</HiddenSlides>
  <MMClips>16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8" baseType="lpstr">
      <vt:lpstr>Arial</vt:lpstr>
      <vt:lpstr>Times New Roman</vt:lpstr>
      <vt:lpstr>Lucida Grande</vt:lpstr>
      <vt:lpstr>Calibri</vt:lpstr>
      <vt:lpstr>Arial Black</vt:lpstr>
      <vt:lpstr>ＭＳ Ｐゴシック</vt:lpstr>
      <vt:lpstr>Colosseum Bold</vt:lpstr>
      <vt:lpstr>Office Theme</vt:lpstr>
      <vt:lpstr>Уровень 1 - Кондиции в регби: Дети</vt:lpstr>
      <vt:lpstr> Рудиментарные и фундаментальные двигательные стереотипы (паттерны)</vt:lpstr>
      <vt:lpstr>Открывание и закрывание </vt:lpstr>
      <vt:lpstr>Разгибание </vt:lpstr>
      <vt:lpstr>Презентация PowerPoint</vt:lpstr>
      <vt:lpstr>Перекаты </vt:lpstr>
      <vt:lpstr>Ползание </vt:lpstr>
      <vt:lpstr>Перекрестные двигательные стереотипы (паттерны)</vt:lpstr>
      <vt:lpstr>Задание  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Keating, Deirdre</dc:creator>
  <cp:lastModifiedBy>User</cp:lastModifiedBy>
  <cp:revision>46</cp:revision>
  <dcterms:created xsi:type="dcterms:W3CDTF">2018-11-22T17:31:28Z</dcterms:created>
  <dcterms:modified xsi:type="dcterms:W3CDTF">2020-11-30T09:53:25Z</dcterms:modified>
</cp:coreProperties>
</file>